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2" r:id="rId4"/>
    <p:sldMasterId id="2147483693" r:id="rId5"/>
    <p:sldMasterId id="214748369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10287000" cx="18288000"/>
  <p:notesSz cx="6858000" cy="9144000"/>
  <p:embeddedFontLst>
    <p:embeddedFont>
      <p:font typeface="Roboto"/>
      <p:regular r:id="rId29"/>
      <p:bold r:id="rId30"/>
      <p:italic r:id="rId31"/>
      <p:boldItalic r:id="rId32"/>
    </p:embeddedFont>
    <p:embeddedFont>
      <p:font typeface="Roboto Medium"/>
      <p:regular r:id="rId33"/>
      <p:bold r:id="rId34"/>
      <p:italic r:id="rId35"/>
      <p:boldItalic r:id="rId36"/>
    </p:embeddedFont>
    <p:embeddedFont>
      <p:font typeface="Google Sans"/>
      <p:regular r:id="rId37"/>
      <p:bold r:id="rId38"/>
      <p:italic r:id="rId39"/>
      <p:boldItalic r:id="rId40"/>
    </p:embeddedFont>
    <p:embeddedFont>
      <p:font typeface="Helvetica Neue Light"/>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57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oogleSans-boldItalic.fntdata"/><Relationship Id="rId20" Type="http://schemas.openxmlformats.org/officeDocument/2006/relationships/slide" Target="slides/slide13.xml"/><Relationship Id="rId42" Type="http://schemas.openxmlformats.org/officeDocument/2006/relationships/font" Target="fonts/HelveticaNeueLight-bold.fntdata"/><Relationship Id="rId41" Type="http://schemas.openxmlformats.org/officeDocument/2006/relationships/font" Target="fonts/HelveticaNeueLight-regular.fntdata"/><Relationship Id="rId22" Type="http://schemas.openxmlformats.org/officeDocument/2006/relationships/slide" Target="slides/slide15.xml"/><Relationship Id="rId44" Type="http://schemas.openxmlformats.org/officeDocument/2006/relationships/font" Target="fonts/HelveticaNeueLight-boldItalic.fntdata"/><Relationship Id="rId21" Type="http://schemas.openxmlformats.org/officeDocument/2006/relationships/slide" Target="slides/slide14.xml"/><Relationship Id="rId43" Type="http://schemas.openxmlformats.org/officeDocument/2006/relationships/font" Target="fonts/HelveticaNeueLight-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oboto-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4.xml"/><Relationship Id="rId33" Type="http://schemas.openxmlformats.org/officeDocument/2006/relationships/font" Target="fonts/RobotoMedium-regular.fntdata"/><Relationship Id="rId10" Type="http://schemas.openxmlformats.org/officeDocument/2006/relationships/slide" Target="slides/slide3.xml"/><Relationship Id="rId32" Type="http://schemas.openxmlformats.org/officeDocument/2006/relationships/font" Target="fonts/Roboto-boldItalic.fntdata"/><Relationship Id="rId13" Type="http://schemas.openxmlformats.org/officeDocument/2006/relationships/slide" Target="slides/slide6.xml"/><Relationship Id="rId35" Type="http://schemas.openxmlformats.org/officeDocument/2006/relationships/font" Target="fonts/RobotoMedium-italic.fntdata"/><Relationship Id="rId12" Type="http://schemas.openxmlformats.org/officeDocument/2006/relationships/slide" Target="slides/slide5.xml"/><Relationship Id="rId34" Type="http://schemas.openxmlformats.org/officeDocument/2006/relationships/font" Target="fonts/RobotoMedium-bold.fntdata"/><Relationship Id="rId15" Type="http://schemas.openxmlformats.org/officeDocument/2006/relationships/slide" Target="slides/slide8.xml"/><Relationship Id="rId37" Type="http://schemas.openxmlformats.org/officeDocument/2006/relationships/font" Target="fonts/GoogleSans-regular.fntdata"/><Relationship Id="rId14" Type="http://schemas.openxmlformats.org/officeDocument/2006/relationships/slide" Target="slides/slide7.xml"/><Relationship Id="rId36" Type="http://schemas.openxmlformats.org/officeDocument/2006/relationships/font" Target="fonts/RobotoMedium-boldItalic.fntdata"/><Relationship Id="rId17" Type="http://schemas.openxmlformats.org/officeDocument/2006/relationships/slide" Target="slides/slide10.xml"/><Relationship Id="rId39" Type="http://schemas.openxmlformats.org/officeDocument/2006/relationships/font" Target="fonts/GoogleSans-italic.fntdata"/><Relationship Id="rId16" Type="http://schemas.openxmlformats.org/officeDocument/2006/relationships/slide" Target="slides/slide9.xml"/><Relationship Id="rId38" Type="http://schemas.openxmlformats.org/officeDocument/2006/relationships/font" Target="fonts/GoogleSans-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f3b30509f4_64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f3b30509f4_64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900">
                <a:solidFill>
                  <a:srgbClr val="3C4043"/>
                </a:solidFill>
                <a:latin typeface="Google Sans"/>
                <a:ea typeface="Google Sans"/>
                <a:cs typeface="Google Sans"/>
                <a:sym typeface="Google Sans"/>
              </a:rPr>
              <a:t>Hướng dẫn dành cho giáo viên: </a:t>
            </a:r>
            <a:r>
              <a:rPr lang="en" sz="900">
                <a:solidFill>
                  <a:srgbClr val="3C4043"/>
                </a:solidFill>
                <a:latin typeface="Google Sans"/>
                <a:ea typeface="Google Sans"/>
                <a:cs typeface="Google Sans"/>
                <a:sym typeface="Google Sans"/>
              </a:rPr>
              <a:t>Cùng lớp xem lại câu trả lời đúng. Lý do sẽ được đề cập ở slide kế tiếp.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900">
                <a:solidFill>
                  <a:srgbClr val="3C4043"/>
                </a:solidFill>
                <a:latin typeface="Google Sans"/>
                <a:ea typeface="Google Sans"/>
                <a:cs typeface="Google Sans"/>
                <a:sym typeface="Google Sans"/>
              </a:rPr>
              <a:t>Hướng dẫn dành cho giáo viên: </a:t>
            </a:r>
            <a:r>
              <a:rPr lang="en" sz="900">
                <a:solidFill>
                  <a:srgbClr val="3C4043"/>
                </a:solidFill>
                <a:latin typeface="Google Sans"/>
                <a:ea typeface="Google Sans"/>
                <a:cs typeface="Google Sans"/>
                <a:sym typeface="Google Sans"/>
              </a:rPr>
              <a:t>Cùng lớp xem lại câu trả lời đúng. Lý do sẽ được đề cập ở slide kế tiếp.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900">
                <a:solidFill>
                  <a:srgbClr val="3C4043"/>
                </a:solidFill>
                <a:latin typeface="Google Sans"/>
                <a:ea typeface="Google Sans"/>
                <a:cs typeface="Google Sans"/>
                <a:sym typeface="Google Sans"/>
              </a:rPr>
              <a:t>Speaker note here</a:t>
            </a:r>
            <a:endParaRPr sz="900">
              <a:solidFill>
                <a:srgbClr val="3C4043"/>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 sz="900">
                <a:solidFill>
                  <a:srgbClr val="3C4043"/>
                </a:solidFill>
                <a:latin typeface="Google Sans"/>
                <a:ea typeface="Google Sans"/>
                <a:cs typeface="Google Sans"/>
                <a:sym typeface="Google Sans"/>
              </a:rPr>
              <a:t>Hướng dẫn dành cho giáo viên: </a:t>
            </a:r>
            <a:r>
              <a:rPr lang="en" sz="900">
                <a:solidFill>
                  <a:srgbClr val="3C4043"/>
                </a:solidFill>
                <a:latin typeface="Google Sans"/>
                <a:ea typeface="Google Sans"/>
                <a:cs typeface="Google Sans"/>
                <a:sym typeface="Google Sans"/>
              </a:rPr>
              <a:t>Yêu cầu học sinh đặt nhãn dán “nốt nhạc” vào cột thể hiện đối tượng trẻ cần chia sẻ. Hãy nhớ rằng: có nhiều hơn một câu trả lời đúng! </a:t>
            </a:r>
            <a:endParaRPr sz="900">
              <a:solidFill>
                <a:srgbClr val="3C4043"/>
              </a:solidFill>
              <a:latin typeface="Google Sans"/>
              <a:ea typeface="Google Sans"/>
              <a:cs typeface="Google Sans"/>
              <a:sym typeface="Google Sans"/>
            </a:endParaRPr>
          </a:p>
          <a:p>
            <a:pPr indent="0" lvl="0" marL="0" rtl="0" algn="l">
              <a:lnSpc>
                <a:spcPct val="100000"/>
              </a:lnSpc>
              <a:spcBef>
                <a:spcPts val="0"/>
              </a:spcBef>
              <a:spcAft>
                <a:spcPts val="0"/>
              </a:spcAft>
              <a:buClr>
                <a:schemeClr val="dk1"/>
              </a:buClr>
              <a:buSzPts val="1100"/>
              <a:buFont typeface="Arial"/>
              <a:buNone/>
            </a:pPr>
            <a:r>
              <a:t/>
            </a:r>
            <a:endParaRPr>
              <a:latin typeface="Google Sans"/>
              <a:ea typeface="Google Sans"/>
              <a:cs typeface="Google Sans"/>
              <a:sym typeface="Google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900">
                <a:solidFill>
                  <a:srgbClr val="3C4043"/>
                </a:solidFill>
                <a:latin typeface="Google Sans"/>
                <a:ea typeface="Google Sans"/>
                <a:cs typeface="Google Sans"/>
                <a:sym typeface="Google Sans"/>
              </a:rPr>
              <a:t>Hướng dẫn dành cho giáo viên: </a:t>
            </a:r>
            <a:r>
              <a:rPr lang="en" sz="900">
                <a:solidFill>
                  <a:srgbClr val="3C4043"/>
                </a:solidFill>
                <a:latin typeface="Google Sans"/>
                <a:ea typeface="Google Sans"/>
                <a:cs typeface="Google Sans"/>
                <a:sym typeface="Google Sans"/>
              </a:rPr>
              <a:t>Cùng lớp xem lại câu trả lời đúng. Lý do sẽ được đề cập ở slide kế tiếp.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 sz="900">
                <a:solidFill>
                  <a:srgbClr val="3C4043"/>
                </a:solidFill>
                <a:latin typeface="Google Sans"/>
                <a:ea typeface="Google Sans"/>
                <a:cs typeface="Google Sans"/>
                <a:sym typeface="Google Sans"/>
              </a:rPr>
              <a:t>Hướng dẫn dành cho giáo viên: </a:t>
            </a:r>
            <a:r>
              <a:rPr lang="en" sz="900">
                <a:solidFill>
                  <a:srgbClr val="3C4043"/>
                </a:solidFill>
                <a:latin typeface="Google Sans"/>
                <a:ea typeface="Google Sans"/>
                <a:cs typeface="Google Sans"/>
                <a:sym typeface="Google Sans"/>
              </a:rPr>
              <a:t>Yêu cầu học sinh đặt nhãn dán “mặt buồn” vào cột thể hiện đối tượng trẻ cần chia sẻ. Hãy nhớ rằng: có nhiều hơn một câu trả lời đúng!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900">
                <a:solidFill>
                  <a:srgbClr val="3C4043"/>
                </a:solidFill>
                <a:latin typeface="Google Sans"/>
                <a:ea typeface="Google Sans"/>
                <a:cs typeface="Google Sans"/>
                <a:sym typeface="Google Sans"/>
              </a:rPr>
              <a:t>Speaker note here</a:t>
            </a:r>
            <a:endParaRPr sz="900">
              <a:solidFill>
                <a:srgbClr val="3C4043"/>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900">
                <a:solidFill>
                  <a:srgbClr val="3C4043"/>
                </a:solidFill>
                <a:latin typeface="Google Sans"/>
                <a:ea typeface="Google Sans"/>
                <a:cs typeface="Google Sans"/>
                <a:sym typeface="Google Sans"/>
              </a:rPr>
              <a:t>Hướng dẫn dành cho giáo viên: </a:t>
            </a:r>
            <a:r>
              <a:rPr lang="en" sz="900">
                <a:solidFill>
                  <a:srgbClr val="3C4043"/>
                </a:solidFill>
                <a:latin typeface="Google Sans"/>
                <a:ea typeface="Google Sans"/>
                <a:cs typeface="Google Sans"/>
                <a:sym typeface="Google Sans"/>
              </a:rPr>
              <a:t>Hãy tự dựng tình huống! Gõ tình huống vào ô textbox nằm phía trên nhà thám hiểm. Yêu cầu học sinh đặt nhãn dán “email” vào cột thể hiện đối tượng trẻ cần chia sẻ.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900">
                <a:solidFill>
                  <a:srgbClr val="3C4043"/>
                </a:solidFill>
                <a:latin typeface="Google Sans"/>
                <a:ea typeface="Google Sans"/>
                <a:cs typeface="Google Sans"/>
                <a:sym typeface="Google Sans"/>
              </a:rPr>
              <a:t>Hướng dẫn dành cho giáo viên: </a:t>
            </a:r>
            <a:r>
              <a:rPr lang="en" sz="900">
                <a:solidFill>
                  <a:srgbClr val="3C4043"/>
                </a:solidFill>
                <a:latin typeface="Google Sans"/>
                <a:ea typeface="Google Sans"/>
                <a:cs typeface="Google Sans"/>
                <a:sym typeface="Google Sans"/>
              </a:rPr>
              <a:t>Dịch chuyển hình nhãn dán “email” vào câu trả lời đúng, và cùng thảo luận với cả lớp.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900">
                <a:solidFill>
                  <a:srgbClr val="3C4043"/>
                </a:solidFill>
                <a:latin typeface="Google Sans"/>
                <a:ea typeface="Google Sans"/>
                <a:cs typeface="Google Sans"/>
                <a:sym typeface="Google Sans"/>
              </a:rPr>
              <a:t>Hướng dẫn dành cho giáo viên: </a:t>
            </a:r>
            <a:r>
              <a:rPr lang="en" sz="900">
                <a:solidFill>
                  <a:srgbClr val="3C4043"/>
                </a:solidFill>
                <a:latin typeface="Google Sans"/>
                <a:ea typeface="Google Sans"/>
                <a:cs typeface="Google Sans"/>
                <a:sym typeface="Google Sans"/>
              </a:rPr>
              <a:t>Gõ lời giải thích vào ô màu xanh để trẻ hiểu lý do chọn câu trả lời.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1e566d4f11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1e566d4f11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2000"/>
              <a:buFont typeface="Arial"/>
              <a:buNone/>
            </a:pPr>
            <a:r>
              <a:rPr b="1" lang="en" sz="900">
                <a:solidFill>
                  <a:srgbClr val="3C4043"/>
                </a:solidFill>
                <a:latin typeface="Google Sans"/>
                <a:ea typeface="Google Sans"/>
                <a:cs typeface="Google Sans"/>
                <a:sym typeface="Google Sans"/>
              </a:rPr>
              <a:t>Hãy nhớ rằng: </a:t>
            </a:r>
            <a:r>
              <a:rPr lang="en" sz="900">
                <a:solidFill>
                  <a:srgbClr val="3C4043"/>
                </a:solidFill>
                <a:latin typeface="Google Sans"/>
                <a:ea typeface="Google Sans"/>
                <a:cs typeface="Google Sans"/>
                <a:sym typeface="Google Sans"/>
              </a:rPr>
              <a:t>nếu có điều gì đó mà bạn không chắc là có nên chia sẻ hay không, thì hãy tâm sự với người lớn mà bạn tin tưởng.</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11dce5928f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4" name="Google Shape;444;g11dce5928f4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17999"/>
              </a:lnSpc>
              <a:spcBef>
                <a:spcPts val="0"/>
              </a:spcBef>
              <a:spcAft>
                <a:spcPts val="0"/>
              </a:spcAft>
              <a:buClr>
                <a:srgbClr val="000000"/>
              </a:buClr>
              <a:buSzPts val="1400"/>
              <a:buFont typeface="Arial"/>
              <a:buNone/>
            </a:pPr>
            <a:r>
              <a:rPr lang="en" sz="900">
                <a:solidFill>
                  <a:srgbClr val="3C4043"/>
                </a:solidFill>
                <a:latin typeface="Google Sans"/>
                <a:ea typeface="Google Sans"/>
                <a:cs typeface="Google Sans"/>
                <a:sym typeface="Google Sans"/>
              </a:rPr>
              <a:t>Ghi chú thêm:</a:t>
            </a:r>
            <a:endParaRPr sz="900">
              <a:solidFill>
                <a:srgbClr val="3C4043"/>
              </a:solidFill>
              <a:latin typeface="Google Sans"/>
              <a:ea typeface="Google Sans"/>
              <a:cs typeface="Google Sans"/>
              <a:sym typeface="Google Sans"/>
            </a:endParaRPr>
          </a:p>
          <a:p>
            <a:pPr indent="0" lvl="0" marL="0" marR="0" rtl="0" algn="l">
              <a:lnSpc>
                <a:spcPct val="117999"/>
              </a:lnSpc>
              <a:spcBef>
                <a:spcPts val="0"/>
              </a:spcBef>
              <a:spcAft>
                <a:spcPts val="0"/>
              </a:spcAft>
              <a:buClr>
                <a:srgbClr val="000000"/>
              </a:buClr>
              <a:buSzPts val="1400"/>
              <a:buFont typeface="Arial"/>
              <a:buNone/>
            </a:pPr>
            <a:r>
              <a:rPr lang="en" sz="900">
                <a:solidFill>
                  <a:srgbClr val="3C4043"/>
                </a:solidFill>
                <a:latin typeface="Google Sans"/>
                <a:ea typeface="Google Sans"/>
                <a:cs typeface="Google Sans"/>
                <a:sym typeface="Google Sans"/>
              </a:rPr>
              <a:t>Hãy nghĩ xem bạn sẽ cảm thấy thế nào về các bài đăng của mình hôm nay, ngày mai hoặc vài năm nữa. Bạn sẽ hối tiếc bất cứ điều gì mà bạn đăng? Có đủ loại người trực tuyến và bạn không biết tất cả ý định của họ - tránh chia sẻ thông tin cá nhân.</a:t>
            </a:r>
            <a:endParaRPr sz="900">
              <a:solidFill>
                <a:srgbClr val="3C4043"/>
              </a:solidFill>
              <a:latin typeface="Google Sans"/>
              <a:ea typeface="Google Sans"/>
              <a:cs typeface="Google Sans"/>
              <a:sym typeface="Google Sans"/>
            </a:endParaRPr>
          </a:p>
          <a:p>
            <a:pPr indent="0" lvl="0" marL="0" marR="0" rtl="0" algn="l">
              <a:lnSpc>
                <a:spcPct val="117999"/>
              </a:lnSpc>
              <a:spcBef>
                <a:spcPts val="0"/>
              </a:spcBef>
              <a:spcAft>
                <a:spcPts val="0"/>
              </a:spcAft>
              <a:buClr>
                <a:srgbClr val="000000"/>
              </a:buClr>
              <a:buSzPts val="1400"/>
              <a:buFont typeface="Arial"/>
              <a:buNone/>
            </a:pPr>
            <a:r>
              <a:rPr lang="en" sz="900">
                <a:solidFill>
                  <a:srgbClr val="3C4043"/>
                </a:solidFill>
                <a:latin typeface="Google Sans"/>
                <a:ea typeface="Google Sans"/>
                <a:cs typeface="Google Sans"/>
                <a:sym typeface="Google Sans"/>
              </a:rPr>
              <a:t>Hãy thử nhìn vào quan điểm của những người khác nhau khi xem bài đăng của bạn (mẹ bạn, cảnh sát, giáo viên) họ sẽ nghĩ gì? Làm thế nào mà điều đó thay đổi những gì bạn muốn đăng?</a:t>
            </a:r>
            <a:endParaRPr sz="900">
              <a:solidFill>
                <a:srgbClr val="3C4043"/>
              </a:solidFill>
              <a:latin typeface="Google Sans"/>
              <a:ea typeface="Google Sans"/>
              <a:cs typeface="Google Sans"/>
              <a:sym typeface="Google Sans"/>
            </a:endParaRPr>
          </a:p>
          <a:p>
            <a:pPr indent="0" lvl="0" marL="0" marR="0" rtl="0" algn="l">
              <a:lnSpc>
                <a:spcPct val="117999"/>
              </a:lnSpc>
              <a:spcBef>
                <a:spcPts val="0"/>
              </a:spcBef>
              <a:spcAft>
                <a:spcPts val="0"/>
              </a:spcAft>
              <a:buClr>
                <a:srgbClr val="000000"/>
              </a:buClr>
              <a:buSzPts val="1400"/>
              <a:buFont typeface="Arial"/>
              <a:buNone/>
            </a:pPr>
            <a:r>
              <a:rPr lang="en" sz="900">
                <a:solidFill>
                  <a:srgbClr val="3C4043"/>
                </a:solidFill>
                <a:latin typeface="Google Sans"/>
                <a:ea typeface="Google Sans"/>
                <a:cs typeface="Google Sans"/>
                <a:sym typeface="Google Sans"/>
              </a:rPr>
              <a:t>Hỏi những người khác trước khi bạn đăng về họ (ví dụ: một người bạn bị phát ban hoặc bị điểm kém)</a:t>
            </a:r>
            <a:endParaRPr sz="900">
              <a:solidFill>
                <a:srgbClr val="3C4043"/>
              </a:solidFill>
              <a:latin typeface="Google Sans"/>
              <a:ea typeface="Google Sans"/>
              <a:cs typeface="Google Sans"/>
              <a:sym typeface="Google Sans"/>
            </a:endParaRPr>
          </a:p>
          <a:p>
            <a:pPr indent="0" lvl="0" marL="0" marR="0" rtl="0" algn="l">
              <a:lnSpc>
                <a:spcPct val="117999"/>
              </a:lnSpc>
              <a:spcBef>
                <a:spcPts val="0"/>
              </a:spcBef>
              <a:spcAft>
                <a:spcPts val="0"/>
              </a:spcAft>
              <a:buClr>
                <a:srgbClr val="000000"/>
              </a:buClr>
              <a:buSzPts val="1400"/>
              <a:buFont typeface="Arial"/>
              <a:buNone/>
            </a:pPr>
            <a:r>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1512d6678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1512d6678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Google Sans"/>
                <a:ea typeface="Google Sans"/>
                <a:cs typeface="Google Sans"/>
                <a:sym typeface="Google Sans"/>
              </a:rPr>
              <a:t>Speaker note here</a:t>
            </a:r>
            <a:endParaRPr sz="9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1512d6678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1512d6678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3C4043"/>
                </a:solidFill>
                <a:latin typeface="Google Sans"/>
                <a:ea typeface="Google Sans"/>
                <a:cs typeface="Google Sans"/>
                <a:sym typeface="Google Sans"/>
              </a:rPr>
              <a:t>Speaker note here</a:t>
            </a:r>
            <a:endParaRPr sz="900">
              <a:solidFill>
                <a:srgbClr val="3C4043"/>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rgbClr val="3C4043"/>
                </a:solidFill>
                <a:latin typeface="Google Sans"/>
                <a:ea typeface="Google Sans"/>
                <a:cs typeface="Google Sans"/>
                <a:sym typeface="Google Sans"/>
              </a:rPr>
              <a:t>Internet đưa chúng ta ra thế giới qua tin nhắn, hình ảnh và trò chuyện trực tuyến. Những hoạt động trên được gọi là “dấu chân số” và hiện lên với mọi người dùng mạng. Hãy hết sức thận trọng khi chia sẻ điều gì đó trên mạng, và khi chọn người để chia sẻ.</a:t>
            </a:r>
            <a:endParaRPr sz="900">
              <a:solidFill>
                <a:srgbClr val="3C4043"/>
              </a:solidFill>
              <a:latin typeface="Google Sans"/>
              <a:ea typeface="Google Sans"/>
              <a:cs typeface="Google Sans"/>
              <a:sym typeface="Google Sans"/>
            </a:endParaRPr>
          </a:p>
          <a:p>
            <a:pPr indent="0" lvl="0" marL="0" rtl="0" algn="l">
              <a:lnSpc>
                <a:spcPct val="100000"/>
              </a:lnSpc>
              <a:spcBef>
                <a:spcPts val="0"/>
              </a:spcBef>
              <a:spcAft>
                <a:spcPts val="0"/>
              </a:spcAft>
              <a:buSzPts val="1100"/>
              <a:buNone/>
            </a:pPr>
            <a:r>
              <a:t/>
            </a:r>
            <a:endParaRPr>
              <a:latin typeface="Google Sans"/>
              <a:ea typeface="Google Sans"/>
              <a:cs typeface="Google Sans"/>
              <a:sym typeface="Google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rgbClr val="3C4043"/>
                </a:solidFill>
                <a:latin typeface="Google Sans"/>
                <a:ea typeface="Google Sans"/>
                <a:cs typeface="Google Sans"/>
                <a:sym typeface="Google Sans"/>
              </a:rPr>
              <a:t>Trong trò chơi này, bạn cần quyết định xem điều gì  nên chia sẻ và nên chia sẻ với ai. </a:t>
            </a:r>
            <a:br>
              <a:rPr lang="en" sz="900">
                <a:solidFill>
                  <a:srgbClr val="3C4043"/>
                </a:solidFill>
                <a:latin typeface="Google Sans"/>
                <a:ea typeface="Google Sans"/>
                <a:cs typeface="Google Sans"/>
                <a:sym typeface="Google Sans"/>
              </a:rPr>
            </a:br>
            <a:endParaRPr sz="900">
              <a:solidFill>
                <a:srgbClr val="3C4043"/>
              </a:solidFill>
              <a:latin typeface="Google Sans"/>
              <a:ea typeface="Google Sans"/>
              <a:cs typeface="Google Sans"/>
              <a:sym typeface="Google Sans"/>
            </a:endParaRPr>
          </a:p>
          <a:p>
            <a:pPr indent="0" lvl="0" marL="0" rtl="0" algn="l">
              <a:lnSpc>
                <a:spcPct val="115000"/>
              </a:lnSpc>
              <a:spcBef>
                <a:spcPts val="0"/>
              </a:spcBef>
              <a:spcAft>
                <a:spcPts val="0"/>
              </a:spcAft>
              <a:buClr>
                <a:schemeClr val="dk1"/>
              </a:buClr>
              <a:buSzPts val="1100"/>
              <a:buFont typeface="Arial"/>
              <a:buNone/>
            </a:pPr>
            <a:r>
              <a:rPr lang="en" sz="900">
                <a:solidFill>
                  <a:srgbClr val="3C4043"/>
                </a:solidFill>
                <a:latin typeface="Google Sans"/>
                <a:ea typeface="Google Sans"/>
                <a:cs typeface="Google Sans"/>
                <a:sym typeface="Google Sans"/>
              </a:rPr>
              <a:t>Bạn bè? Gia đình? Tất cả mọi người (công khai)? </a:t>
            </a:r>
            <a:br>
              <a:rPr lang="en" sz="900">
                <a:solidFill>
                  <a:srgbClr val="3C4043"/>
                </a:solidFill>
                <a:latin typeface="Google Sans"/>
                <a:ea typeface="Google Sans"/>
                <a:cs typeface="Google Sans"/>
                <a:sym typeface="Google Sans"/>
              </a:rPr>
            </a:br>
            <a:r>
              <a:rPr lang="en" sz="900">
                <a:solidFill>
                  <a:srgbClr val="3C4043"/>
                </a:solidFill>
                <a:latin typeface="Google Sans"/>
                <a:ea typeface="Google Sans"/>
                <a:cs typeface="Google Sans"/>
                <a:sym typeface="Google Sans"/>
              </a:rPr>
              <a:t>Hộp an toàn (không ai cả)?</a:t>
            </a:r>
            <a:endParaRPr sz="900">
              <a:solidFill>
                <a:srgbClr val="3C4043"/>
              </a:solidFill>
              <a:latin typeface="Google Sans"/>
              <a:ea typeface="Google Sans"/>
              <a:cs typeface="Google Sans"/>
              <a:sym typeface="Google Sans"/>
            </a:endParaRPr>
          </a:p>
          <a:p>
            <a:pPr indent="0" lvl="0" marL="0" rtl="0" algn="l">
              <a:lnSpc>
                <a:spcPct val="115000"/>
              </a:lnSpc>
              <a:spcBef>
                <a:spcPts val="0"/>
              </a:spcBef>
              <a:spcAft>
                <a:spcPts val="0"/>
              </a:spcAft>
              <a:buClr>
                <a:schemeClr val="dk1"/>
              </a:buClr>
              <a:buSzPts val="1100"/>
              <a:buFont typeface="Arial"/>
              <a:buNone/>
            </a:pPr>
            <a:r>
              <a:t/>
            </a:r>
            <a:endParaRPr sz="900">
              <a:solidFill>
                <a:srgbClr val="4285F4"/>
              </a:solidFill>
              <a:latin typeface="Google Sans"/>
              <a:ea typeface="Google Sans"/>
              <a:cs typeface="Google Sans"/>
              <a:sym typeface="Google Sans"/>
            </a:endParaRPr>
          </a:p>
          <a:p>
            <a:pPr indent="0" lvl="0" marL="0" rtl="0" algn="l">
              <a:lnSpc>
                <a:spcPct val="115000"/>
              </a:lnSpc>
              <a:spcBef>
                <a:spcPts val="0"/>
              </a:spcBef>
              <a:spcAft>
                <a:spcPts val="0"/>
              </a:spcAft>
              <a:buClr>
                <a:schemeClr val="dk1"/>
              </a:buClr>
              <a:buSzPts val="1100"/>
              <a:buFont typeface="Arial"/>
              <a:buNone/>
            </a:pPr>
            <a:r>
              <a:rPr lang="en" sz="900">
                <a:solidFill>
                  <a:srgbClr val="174EA6"/>
                </a:solidFill>
                <a:latin typeface="Google Sans"/>
                <a:ea typeface="Google Sans"/>
                <a:cs typeface="Google Sans"/>
                <a:sym typeface="Google Sans"/>
              </a:rPr>
              <a:t>Chìa khóa của chiến thắng chính là chia sẻ một cách thật cẩn thận!</a:t>
            </a:r>
            <a:endParaRPr sz="900">
              <a:solidFill>
                <a:srgbClr val="174EA6"/>
              </a:solidFill>
              <a:latin typeface="Google Sans"/>
              <a:ea typeface="Google Sans"/>
              <a:cs typeface="Google Sans"/>
              <a:sym typeface="Google Sans"/>
            </a:endParaRPr>
          </a:p>
          <a:p>
            <a:pPr indent="0" lvl="0" marL="0" rtl="0" algn="l">
              <a:lnSpc>
                <a:spcPct val="100000"/>
              </a:lnSpc>
              <a:spcBef>
                <a:spcPts val="0"/>
              </a:spcBef>
              <a:spcAft>
                <a:spcPts val="0"/>
              </a:spcAft>
              <a:buSzPts val="1100"/>
              <a:buNone/>
            </a:pPr>
            <a:r>
              <a:t/>
            </a:r>
            <a:endParaRPr>
              <a:latin typeface="Google Sans"/>
              <a:ea typeface="Google Sans"/>
              <a:cs typeface="Google Sans"/>
              <a:sym typeface="Google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900">
                <a:solidFill>
                  <a:srgbClr val="3C4043"/>
                </a:solidFill>
                <a:latin typeface="Google Sans"/>
                <a:ea typeface="Google Sans"/>
                <a:cs typeface="Google Sans"/>
                <a:sym typeface="Google Sans"/>
              </a:rPr>
              <a:t>Hướng dẫn dành cho giáo viên: </a:t>
            </a:r>
            <a:r>
              <a:rPr lang="en" sz="900">
                <a:solidFill>
                  <a:srgbClr val="3C4043"/>
                </a:solidFill>
                <a:latin typeface="Google Sans"/>
                <a:ea typeface="Google Sans"/>
                <a:cs typeface="Google Sans"/>
                <a:sym typeface="Google Sans"/>
              </a:rPr>
              <a:t>Phát nhãn dán tình huống và bảng trả lời nếu bạn chưa phát. Học sinh cắt nhãn dán để chuẩn bị cho hoạt động kế tiếp.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sz="900">
                <a:solidFill>
                  <a:srgbClr val="3C4043"/>
                </a:solidFill>
                <a:latin typeface="Google Sans"/>
                <a:ea typeface="Google Sans"/>
                <a:cs typeface="Google Sans"/>
                <a:sym typeface="Google Sans"/>
              </a:rPr>
              <a:t>Hướng dẫn dành cho giáo viên: </a:t>
            </a:r>
            <a:r>
              <a:rPr lang="en" sz="900">
                <a:solidFill>
                  <a:srgbClr val="3C4043"/>
                </a:solidFill>
                <a:latin typeface="Google Sans"/>
                <a:ea typeface="Google Sans"/>
                <a:cs typeface="Google Sans"/>
                <a:sym typeface="Google Sans"/>
              </a:rPr>
              <a:t>Yêu cầu học sinh đặt nhãn dán “nhà thám hiểm nhí” vào cột thể hiện đối tượng trẻ cần chia sẻ. Hãy nhớ rằng: có nhiều hơn một câu trả lời đúng!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rgbClr val="3C4043"/>
                </a:solidFill>
                <a:latin typeface="Google Sans"/>
                <a:ea typeface="Google Sans"/>
                <a:cs typeface="Google Sans"/>
                <a:sym typeface="Google Sans"/>
              </a:rPr>
              <a:t>Em không nhất thiết phải chia sẻ mọi thứ mà mình thích trên mạng. Cứ tận hưởng cùng người nhà thôi.</a:t>
            </a:r>
            <a:endParaRPr sz="900">
              <a:solidFill>
                <a:srgbClr val="3C4043"/>
              </a:solidFill>
              <a:latin typeface="Google Sans"/>
              <a:ea typeface="Google Sans"/>
              <a:cs typeface="Google Sans"/>
              <a:sym typeface="Google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2.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4.pn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1.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6.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0.pn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22.png"/><Relationship Id="rId7"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623416" y="1489150"/>
            <a:ext cx="17041200" cy="4105200"/>
          </a:xfrm>
          <a:prstGeom prst="rect">
            <a:avLst/>
          </a:prstGeom>
          <a:noFill/>
          <a:ln>
            <a:noFill/>
          </a:ln>
        </p:spPr>
        <p:txBody>
          <a:bodyPr anchorCtr="0" anchor="b" bIns="182850" lIns="182850" spcFirstLastPara="1" rIns="182850" wrap="square" tIns="182850">
            <a:normAutofit/>
          </a:bodyPr>
          <a:lstStyle>
            <a:lvl1pPr lvl="0" algn="ctr">
              <a:lnSpc>
                <a:spcPct val="100000"/>
              </a:lnSpc>
              <a:spcBef>
                <a:spcPts val="0"/>
              </a:spcBef>
              <a:spcAft>
                <a:spcPts val="0"/>
              </a:spcAft>
              <a:buSzPts val="10400"/>
              <a:buNone/>
              <a:defRPr sz="10400"/>
            </a:lvl1pPr>
            <a:lvl2pPr lvl="1" algn="ctr">
              <a:lnSpc>
                <a:spcPct val="100000"/>
              </a:lnSpc>
              <a:spcBef>
                <a:spcPts val="0"/>
              </a:spcBef>
              <a:spcAft>
                <a:spcPts val="0"/>
              </a:spcAft>
              <a:buSzPts val="10400"/>
              <a:buNone/>
              <a:defRPr sz="10400"/>
            </a:lvl2pPr>
            <a:lvl3pPr lvl="2" algn="ctr">
              <a:lnSpc>
                <a:spcPct val="100000"/>
              </a:lnSpc>
              <a:spcBef>
                <a:spcPts val="0"/>
              </a:spcBef>
              <a:spcAft>
                <a:spcPts val="0"/>
              </a:spcAft>
              <a:buSzPts val="10400"/>
              <a:buNone/>
              <a:defRPr sz="10400"/>
            </a:lvl3pPr>
            <a:lvl4pPr lvl="3" algn="ctr">
              <a:lnSpc>
                <a:spcPct val="100000"/>
              </a:lnSpc>
              <a:spcBef>
                <a:spcPts val="0"/>
              </a:spcBef>
              <a:spcAft>
                <a:spcPts val="0"/>
              </a:spcAft>
              <a:buSzPts val="10400"/>
              <a:buNone/>
              <a:defRPr sz="10400"/>
            </a:lvl4pPr>
            <a:lvl5pPr lvl="4" algn="ctr">
              <a:lnSpc>
                <a:spcPct val="100000"/>
              </a:lnSpc>
              <a:spcBef>
                <a:spcPts val="0"/>
              </a:spcBef>
              <a:spcAft>
                <a:spcPts val="0"/>
              </a:spcAft>
              <a:buSzPts val="10400"/>
              <a:buNone/>
              <a:defRPr sz="10400"/>
            </a:lvl5pPr>
            <a:lvl6pPr lvl="5" algn="ctr">
              <a:lnSpc>
                <a:spcPct val="100000"/>
              </a:lnSpc>
              <a:spcBef>
                <a:spcPts val="0"/>
              </a:spcBef>
              <a:spcAft>
                <a:spcPts val="0"/>
              </a:spcAft>
              <a:buSzPts val="10400"/>
              <a:buNone/>
              <a:defRPr sz="10400"/>
            </a:lvl6pPr>
            <a:lvl7pPr lvl="6" algn="ctr">
              <a:lnSpc>
                <a:spcPct val="100000"/>
              </a:lnSpc>
              <a:spcBef>
                <a:spcPts val="0"/>
              </a:spcBef>
              <a:spcAft>
                <a:spcPts val="0"/>
              </a:spcAft>
              <a:buSzPts val="10400"/>
              <a:buNone/>
              <a:defRPr sz="10400"/>
            </a:lvl7pPr>
            <a:lvl8pPr lvl="7" algn="ctr">
              <a:lnSpc>
                <a:spcPct val="100000"/>
              </a:lnSpc>
              <a:spcBef>
                <a:spcPts val="0"/>
              </a:spcBef>
              <a:spcAft>
                <a:spcPts val="0"/>
              </a:spcAft>
              <a:buSzPts val="10400"/>
              <a:buNone/>
              <a:defRPr sz="10400"/>
            </a:lvl8pPr>
            <a:lvl9pPr lvl="8" algn="ctr">
              <a:lnSpc>
                <a:spcPct val="100000"/>
              </a:lnSpc>
              <a:spcBef>
                <a:spcPts val="0"/>
              </a:spcBef>
              <a:spcAft>
                <a:spcPts val="0"/>
              </a:spcAft>
              <a:buSzPts val="10400"/>
              <a:buNone/>
              <a:defRPr sz="10400"/>
            </a:lvl9pPr>
          </a:lstStyle>
          <a:p/>
        </p:txBody>
      </p:sp>
      <p:sp>
        <p:nvSpPr>
          <p:cNvPr id="11" name="Google Shape;11;p2"/>
          <p:cNvSpPr txBox="1"/>
          <p:nvPr>
            <p:ph idx="1" type="subTitle"/>
          </p:nvPr>
        </p:nvSpPr>
        <p:spPr>
          <a:xfrm>
            <a:off x="623400" y="5668250"/>
            <a:ext cx="17041200" cy="1585200"/>
          </a:xfrm>
          <a:prstGeom prst="rect">
            <a:avLst/>
          </a:prstGeom>
          <a:noFill/>
          <a:ln>
            <a:noFill/>
          </a:ln>
        </p:spPr>
        <p:txBody>
          <a:bodyPr anchorCtr="0" anchor="t" bIns="182850" lIns="182850" spcFirstLastPara="1" rIns="182850" wrap="square" tIns="18285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2" name="Google Shape;12;p2"/>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44" name="Shape 44"/>
        <p:cNvGrpSpPr/>
        <p:nvPr/>
      </p:nvGrpSpPr>
      <p:grpSpPr>
        <a:xfrm>
          <a:off x="0" y="0"/>
          <a:ext cx="0" cy="0"/>
          <a:chOff x="0" y="0"/>
          <a:chExt cx="0" cy="0"/>
        </a:xfrm>
      </p:grpSpPr>
      <p:sp>
        <p:nvSpPr>
          <p:cNvPr id="45" name="Google Shape;45;p11"/>
          <p:cNvSpPr txBox="1"/>
          <p:nvPr>
            <p:ph type="title"/>
          </p:nvPr>
        </p:nvSpPr>
        <p:spPr>
          <a:xfrm>
            <a:off x="623400" y="2212250"/>
            <a:ext cx="17041200" cy="3927000"/>
          </a:xfrm>
          <a:prstGeom prst="rect">
            <a:avLst/>
          </a:prstGeom>
          <a:noFill/>
          <a:ln>
            <a:noFill/>
          </a:ln>
        </p:spPr>
        <p:txBody>
          <a:bodyPr anchorCtr="0" anchor="b" bIns="182850" lIns="182850" spcFirstLastPara="1" rIns="182850" wrap="square" tIns="182850">
            <a:normAutofit/>
          </a:bodyPr>
          <a:lstStyle>
            <a:lvl1pPr lvl="0" algn="ctr">
              <a:lnSpc>
                <a:spcPct val="100000"/>
              </a:lnSpc>
              <a:spcBef>
                <a:spcPts val="0"/>
              </a:spcBef>
              <a:spcAft>
                <a:spcPts val="0"/>
              </a:spcAft>
              <a:buSzPts val="24000"/>
              <a:buNone/>
              <a:defRPr sz="24000"/>
            </a:lvl1pPr>
            <a:lvl2pPr lvl="1" algn="ctr">
              <a:lnSpc>
                <a:spcPct val="100000"/>
              </a:lnSpc>
              <a:spcBef>
                <a:spcPts val="0"/>
              </a:spcBef>
              <a:spcAft>
                <a:spcPts val="0"/>
              </a:spcAft>
              <a:buSzPts val="24000"/>
              <a:buNone/>
              <a:defRPr sz="24000"/>
            </a:lvl2pPr>
            <a:lvl3pPr lvl="2" algn="ctr">
              <a:lnSpc>
                <a:spcPct val="100000"/>
              </a:lnSpc>
              <a:spcBef>
                <a:spcPts val="0"/>
              </a:spcBef>
              <a:spcAft>
                <a:spcPts val="0"/>
              </a:spcAft>
              <a:buSzPts val="24000"/>
              <a:buNone/>
              <a:defRPr sz="24000"/>
            </a:lvl3pPr>
            <a:lvl4pPr lvl="3" algn="ctr">
              <a:lnSpc>
                <a:spcPct val="100000"/>
              </a:lnSpc>
              <a:spcBef>
                <a:spcPts val="0"/>
              </a:spcBef>
              <a:spcAft>
                <a:spcPts val="0"/>
              </a:spcAft>
              <a:buSzPts val="24000"/>
              <a:buNone/>
              <a:defRPr sz="24000"/>
            </a:lvl4pPr>
            <a:lvl5pPr lvl="4" algn="ctr">
              <a:lnSpc>
                <a:spcPct val="100000"/>
              </a:lnSpc>
              <a:spcBef>
                <a:spcPts val="0"/>
              </a:spcBef>
              <a:spcAft>
                <a:spcPts val="0"/>
              </a:spcAft>
              <a:buSzPts val="24000"/>
              <a:buNone/>
              <a:defRPr sz="24000"/>
            </a:lvl5pPr>
            <a:lvl6pPr lvl="5" algn="ctr">
              <a:lnSpc>
                <a:spcPct val="100000"/>
              </a:lnSpc>
              <a:spcBef>
                <a:spcPts val="0"/>
              </a:spcBef>
              <a:spcAft>
                <a:spcPts val="0"/>
              </a:spcAft>
              <a:buSzPts val="24000"/>
              <a:buNone/>
              <a:defRPr sz="24000"/>
            </a:lvl6pPr>
            <a:lvl7pPr lvl="6" algn="ctr">
              <a:lnSpc>
                <a:spcPct val="100000"/>
              </a:lnSpc>
              <a:spcBef>
                <a:spcPts val="0"/>
              </a:spcBef>
              <a:spcAft>
                <a:spcPts val="0"/>
              </a:spcAft>
              <a:buSzPts val="24000"/>
              <a:buNone/>
              <a:defRPr sz="24000"/>
            </a:lvl7pPr>
            <a:lvl8pPr lvl="7" algn="ctr">
              <a:lnSpc>
                <a:spcPct val="100000"/>
              </a:lnSpc>
              <a:spcBef>
                <a:spcPts val="0"/>
              </a:spcBef>
              <a:spcAft>
                <a:spcPts val="0"/>
              </a:spcAft>
              <a:buSzPts val="24000"/>
              <a:buNone/>
              <a:defRPr sz="24000"/>
            </a:lvl8pPr>
            <a:lvl9pPr lvl="8" algn="ctr">
              <a:lnSpc>
                <a:spcPct val="100000"/>
              </a:lnSpc>
              <a:spcBef>
                <a:spcPts val="0"/>
              </a:spcBef>
              <a:spcAft>
                <a:spcPts val="0"/>
              </a:spcAft>
              <a:buSzPts val="24000"/>
              <a:buNone/>
              <a:defRPr sz="24000"/>
            </a:lvl9pPr>
          </a:lstStyle>
          <a:p/>
        </p:txBody>
      </p:sp>
      <p:sp>
        <p:nvSpPr>
          <p:cNvPr id="46" name="Google Shape;46;p11"/>
          <p:cNvSpPr txBox="1"/>
          <p:nvPr>
            <p:ph idx="1" type="body"/>
          </p:nvPr>
        </p:nvSpPr>
        <p:spPr>
          <a:xfrm>
            <a:off x="623400" y="6304450"/>
            <a:ext cx="17041200" cy="2601600"/>
          </a:xfrm>
          <a:prstGeom prst="rect">
            <a:avLst/>
          </a:prstGeom>
          <a:noFill/>
          <a:ln>
            <a:noFill/>
          </a:ln>
        </p:spPr>
        <p:txBody>
          <a:bodyPr anchorCtr="0" anchor="t" bIns="182850" lIns="182850" spcFirstLastPara="1" rIns="182850" wrap="square" tIns="182850">
            <a:normAutofit/>
          </a:bodyPr>
          <a:lstStyle>
            <a:lvl1pPr indent="-457200" lvl="0" marL="457200" algn="ctr">
              <a:lnSpc>
                <a:spcPct val="115000"/>
              </a:lnSpc>
              <a:spcBef>
                <a:spcPts val="0"/>
              </a:spcBef>
              <a:spcAft>
                <a:spcPts val="0"/>
              </a:spcAft>
              <a:buSzPts val="3600"/>
              <a:buChar char="●"/>
              <a:defRPr/>
            </a:lvl1pPr>
            <a:lvl2pPr indent="-406400" lvl="1" marL="914400" algn="ctr">
              <a:lnSpc>
                <a:spcPct val="115000"/>
              </a:lnSpc>
              <a:spcBef>
                <a:spcPts val="0"/>
              </a:spcBef>
              <a:spcAft>
                <a:spcPts val="0"/>
              </a:spcAft>
              <a:buSzPts val="2800"/>
              <a:buChar char="○"/>
              <a:defRPr/>
            </a:lvl2pPr>
            <a:lvl3pPr indent="-406400" lvl="2" marL="1371600" algn="ctr">
              <a:lnSpc>
                <a:spcPct val="115000"/>
              </a:lnSpc>
              <a:spcBef>
                <a:spcPts val="0"/>
              </a:spcBef>
              <a:spcAft>
                <a:spcPts val="0"/>
              </a:spcAft>
              <a:buSzPts val="2800"/>
              <a:buChar char="■"/>
              <a:defRPr/>
            </a:lvl3pPr>
            <a:lvl4pPr indent="-406400" lvl="3" marL="1828800" algn="ctr">
              <a:lnSpc>
                <a:spcPct val="115000"/>
              </a:lnSpc>
              <a:spcBef>
                <a:spcPts val="0"/>
              </a:spcBef>
              <a:spcAft>
                <a:spcPts val="0"/>
              </a:spcAft>
              <a:buSzPts val="2800"/>
              <a:buChar char="●"/>
              <a:defRPr/>
            </a:lvl4pPr>
            <a:lvl5pPr indent="-406400" lvl="4" marL="2286000" algn="ctr">
              <a:lnSpc>
                <a:spcPct val="115000"/>
              </a:lnSpc>
              <a:spcBef>
                <a:spcPts val="0"/>
              </a:spcBef>
              <a:spcAft>
                <a:spcPts val="0"/>
              </a:spcAft>
              <a:buSzPts val="2800"/>
              <a:buChar char="○"/>
              <a:defRPr/>
            </a:lvl5pPr>
            <a:lvl6pPr indent="-406400" lvl="5" marL="2743200" algn="ctr">
              <a:lnSpc>
                <a:spcPct val="115000"/>
              </a:lnSpc>
              <a:spcBef>
                <a:spcPts val="0"/>
              </a:spcBef>
              <a:spcAft>
                <a:spcPts val="0"/>
              </a:spcAft>
              <a:buSzPts val="2800"/>
              <a:buChar char="■"/>
              <a:defRPr/>
            </a:lvl6pPr>
            <a:lvl7pPr indent="-406400" lvl="6" marL="3200400" algn="ctr">
              <a:lnSpc>
                <a:spcPct val="115000"/>
              </a:lnSpc>
              <a:spcBef>
                <a:spcPts val="0"/>
              </a:spcBef>
              <a:spcAft>
                <a:spcPts val="0"/>
              </a:spcAft>
              <a:buSzPts val="2800"/>
              <a:buChar char="●"/>
              <a:defRPr/>
            </a:lvl7pPr>
            <a:lvl8pPr indent="-406400" lvl="7" marL="3657600" algn="ctr">
              <a:lnSpc>
                <a:spcPct val="115000"/>
              </a:lnSpc>
              <a:spcBef>
                <a:spcPts val="0"/>
              </a:spcBef>
              <a:spcAft>
                <a:spcPts val="0"/>
              </a:spcAft>
              <a:buSzPts val="2800"/>
              <a:buChar char="○"/>
              <a:defRPr/>
            </a:lvl8pPr>
            <a:lvl9pPr indent="-406400" lvl="8" marL="4114800" algn="ctr">
              <a:lnSpc>
                <a:spcPct val="115000"/>
              </a:lnSpc>
              <a:spcBef>
                <a:spcPts val="0"/>
              </a:spcBef>
              <a:spcAft>
                <a:spcPts val="0"/>
              </a:spcAft>
              <a:buSzPts val="2800"/>
              <a:buChar char="■"/>
              <a:defRPr/>
            </a:lvl9pPr>
          </a:lstStyle>
          <a:p/>
        </p:txBody>
      </p:sp>
      <p:sp>
        <p:nvSpPr>
          <p:cNvPr id="47" name="Google Shape;47;p1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Right Justified">
  <p:cSld name="Title - Right Justified">
    <p:spTree>
      <p:nvGrpSpPr>
        <p:cNvPr id="50" name="Shape 50"/>
        <p:cNvGrpSpPr/>
        <p:nvPr/>
      </p:nvGrpSpPr>
      <p:grpSpPr>
        <a:xfrm>
          <a:off x="0" y="0"/>
          <a:ext cx="0" cy="0"/>
          <a:chOff x="0" y="0"/>
          <a:chExt cx="0" cy="0"/>
        </a:xfrm>
      </p:grpSpPr>
      <p:sp>
        <p:nvSpPr>
          <p:cNvPr id="51" name="Google Shape;51;p13"/>
          <p:cNvSpPr txBox="1"/>
          <p:nvPr>
            <p:ph type="title"/>
          </p:nvPr>
        </p:nvSpPr>
        <p:spPr>
          <a:xfrm>
            <a:off x="323950" y="3496250"/>
            <a:ext cx="9418800" cy="1456200"/>
          </a:xfrm>
          <a:prstGeom prst="rect">
            <a:avLst/>
          </a:prstGeom>
          <a:noFill/>
          <a:ln>
            <a:noFill/>
          </a:ln>
        </p:spPr>
        <p:txBody>
          <a:bodyPr anchorCtr="0" anchor="t" bIns="182850" lIns="182850" spcFirstLastPara="1" rIns="182850" wrap="square" tIns="182850">
            <a:normAutofit/>
          </a:bodyPr>
          <a:lstStyle>
            <a:lvl1pPr lvl="0" marR="0" algn="r">
              <a:lnSpc>
                <a:spcPct val="100000"/>
              </a:lnSpc>
              <a:spcBef>
                <a:spcPts val="0"/>
              </a:spcBef>
              <a:spcAft>
                <a:spcPts val="0"/>
              </a:spcAft>
              <a:buClr>
                <a:schemeClr val="dk2"/>
              </a:buClr>
              <a:buSzPts val="8000"/>
              <a:buFont typeface="Arial"/>
              <a:buNone/>
              <a:defRPr b="0" i="0" sz="80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2pPr>
            <a:lvl3pPr lvl="2"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3pPr>
            <a:lvl4pPr lvl="3"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4pPr>
            <a:lvl5pPr lvl="4"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5pPr>
            <a:lvl6pPr lvl="5"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6pPr>
            <a:lvl7pPr lvl="6"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7pPr>
            <a:lvl8pPr lvl="7"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8pPr>
            <a:lvl9pPr lvl="8"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9pPr>
          </a:lstStyle>
          <a:p/>
        </p:txBody>
      </p:sp>
      <p:sp>
        <p:nvSpPr>
          <p:cNvPr id="52" name="Google Shape;52;p13"/>
          <p:cNvSpPr txBox="1"/>
          <p:nvPr>
            <p:ph idx="1" type="subTitle"/>
          </p:nvPr>
        </p:nvSpPr>
        <p:spPr>
          <a:xfrm>
            <a:off x="324400" y="4761950"/>
            <a:ext cx="9418800" cy="1885200"/>
          </a:xfrm>
          <a:prstGeom prst="rect">
            <a:avLst/>
          </a:prstGeom>
          <a:noFill/>
          <a:ln>
            <a:noFill/>
          </a:ln>
        </p:spPr>
        <p:txBody>
          <a:bodyPr anchorCtr="0" anchor="t" bIns="182850" lIns="182850" spcFirstLastPara="1" rIns="182850" wrap="square" tIns="182850">
            <a:normAutofit/>
          </a:bodyPr>
          <a:lstStyle>
            <a:lvl1pPr lvl="0" marR="0" algn="r">
              <a:lnSpc>
                <a:spcPct val="100000"/>
              </a:lnSpc>
              <a:spcBef>
                <a:spcPts val="0"/>
              </a:spcBef>
              <a:spcAft>
                <a:spcPts val="0"/>
              </a:spcAft>
              <a:buClr>
                <a:srgbClr val="EA4335"/>
              </a:buClr>
              <a:buSzPts val="7200"/>
              <a:buFont typeface="Arial"/>
              <a:buNone/>
              <a:defRPr b="0" i="0" sz="8000" u="none" cap="none" strike="noStrike">
                <a:solidFill>
                  <a:srgbClr val="EA4335"/>
                </a:solidFill>
                <a:latin typeface="Arial"/>
                <a:ea typeface="Arial"/>
                <a:cs typeface="Arial"/>
                <a:sym typeface="Arial"/>
              </a:defRPr>
            </a:lvl1pPr>
            <a:lvl2pPr lvl="1" marR="0" algn="l">
              <a:lnSpc>
                <a:spcPct val="100000"/>
              </a:lnSpc>
              <a:spcBef>
                <a:spcPts val="0"/>
              </a:spcBef>
              <a:spcAft>
                <a:spcPts val="0"/>
              </a:spcAft>
              <a:buClr>
                <a:schemeClr val="accent6"/>
              </a:buClr>
              <a:buSzPts val="7200"/>
              <a:buFont typeface="Roboto"/>
              <a:buNone/>
              <a:defRPr b="0" i="0" sz="8000" u="none" cap="none" strike="noStrike">
                <a:solidFill>
                  <a:schemeClr val="accent6"/>
                </a:solidFill>
                <a:latin typeface="Roboto"/>
                <a:ea typeface="Roboto"/>
                <a:cs typeface="Roboto"/>
                <a:sym typeface="Roboto"/>
              </a:defRPr>
            </a:lvl2pPr>
            <a:lvl3pPr lvl="2" marR="0" algn="l">
              <a:lnSpc>
                <a:spcPct val="100000"/>
              </a:lnSpc>
              <a:spcBef>
                <a:spcPts val="0"/>
              </a:spcBef>
              <a:spcAft>
                <a:spcPts val="0"/>
              </a:spcAft>
              <a:buClr>
                <a:schemeClr val="accent6"/>
              </a:buClr>
              <a:buSzPts val="7200"/>
              <a:buFont typeface="Roboto"/>
              <a:buNone/>
              <a:defRPr b="0" i="0" sz="8000" u="none" cap="none" strike="noStrike">
                <a:solidFill>
                  <a:schemeClr val="accent6"/>
                </a:solidFill>
                <a:latin typeface="Roboto"/>
                <a:ea typeface="Roboto"/>
                <a:cs typeface="Roboto"/>
                <a:sym typeface="Roboto"/>
              </a:defRPr>
            </a:lvl3pPr>
            <a:lvl4pPr lvl="3" marR="0" algn="l">
              <a:lnSpc>
                <a:spcPct val="100000"/>
              </a:lnSpc>
              <a:spcBef>
                <a:spcPts val="0"/>
              </a:spcBef>
              <a:spcAft>
                <a:spcPts val="0"/>
              </a:spcAft>
              <a:buClr>
                <a:schemeClr val="accent6"/>
              </a:buClr>
              <a:buSzPts val="7200"/>
              <a:buFont typeface="Roboto"/>
              <a:buNone/>
              <a:defRPr b="0" i="0" sz="8000" u="none" cap="none" strike="noStrike">
                <a:solidFill>
                  <a:schemeClr val="accent6"/>
                </a:solidFill>
                <a:latin typeface="Roboto"/>
                <a:ea typeface="Roboto"/>
                <a:cs typeface="Roboto"/>
                <a:sym typeface="Roboto"/>
              </a:defRPr>
            </a:lvl4pPr>
            <a:lvl5pPr lvl="4" marR="0" algn="l">
              <a:lnSpc>
                <a:spcPct val="100000"/>
              </a:lnSpc>
              <a:spcBef>
                <a:spcPts val="0"/>
              </a:spcBef>
              <a:spcAft>
                <a:spcPts val="0"/>
              </a:spcAft>
              <a:buClr>
                <a:schemeClr val="accent6"/>
              </a:buClr>
              <a:buSzPts val="7200"/>
              <a:buFont typeface="Roboto"/>
              <a:buNone/>
              <a:defRPr b="0" i="0" sz="8000" u="none" cap="none" strike="noStrike">
                <a:solidFill>
                  <a:schemeClr val="accent6"/>
                </a:solidFill>
                <a:latin typeface="Roboto"/>
                <a:ea typeface="Roboto"/>
                <a:cs typeface="Roboto"/>
                <a:sym typeface="Roboto"/>
              </a:defRPr>
            </a:lvl5pPr>
            <a:lvl6pPr lvl="5" marR="0" algn="l">
              <a:lnSpc>
                <a:spcPct val="100000"/>
              </a:lnSpc>
              <a:spcBef>
                <a:spcPts val="0"/>
              </a:spcBef>
              <a:spcAft>
                <a:spcPts val="0"/>
              </a:spcAft>
              <a:buClr>
                <a:srgbClr val="000000"/>
              </a:buClr>
              <a:buSzPts val="6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6pPr>
            <a:lvl7pPr lvl="6" marR="0" algn="l">
              <a:lnSpc>
                <a:spcPct val="100000"/>
              </a:lnSpc>
              <a:spcBef>
                <a:spcPts val="0"/>
              </a:spcBef>
              <a:spcAft>
                <a:spcPts val="0"/>
              </a:spcAft>
              <a:buClr>
                <a:srgbClr val="000000"/>
              </a:buClr>
              <a:buSzPts val="6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7pPr>
            <a:lvl8pPr lvl="7" marR="0" algn="l">
              <a:lnSpc>
                <a:spcPct val="100000"/>
              </a:lnSpc>
              <a:spcBef>
                <a:spcPts val="0"/>
              </a:spcBef>
              <a:spcAft>
                <a:spcPts val="0"/>
              </a:spcAft>
              <a:buClr>
                <a:srgbClr val="000000"/>
              </a:buClr>
              <a:buSzPts val="6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8pPr>
            <a:lvl9pPr lvl="8" marR="0" algn="l">
              <a:lnSpc>
                <a:spcPct val="100000"/>
              </a:lnSpc>
              <a:spcBef>
                <a:spcPts val="0"/>
              </a:spcBef>
              <a:spcAft>
                <a:spcPts val="0"/>
              </a:spcAft>
              <a:buClr>
                <a:srgbClr val="000000"/>
              </a:buClr>
              <a:buSzPts val="6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Three columns">
  <p:cSld name="Content - Three columns">
    <p:spTree>
      <p:nvGrpSpPr>
        <p:cNvPr id="53" name="Shape 53"/>
        <p:cNvGrpSpPr/>
        <p:nvPr/>
      </p:nvGrpSpPr>
      <p:grpSpPr>
        <a:xfrm>
          <a:off x="0" y="0"/>
          <a:ext cx="0" cy="0"/>
          <a:chOff x="0" y="0"/>
          <a:chExt cx="0" cy="0"/>
        </a:xfrm>
      </p:grpSpPr>
      <p:sp>
        <p:nvSpPr>
          <p:cNvPr id="54" name="Google Shape;54;p14"/>
          <p:cNvSpPr txBox="1"/>
          <p:nvPr>
            <p:ph type="title"/>
          </p:nvPr>
        </p:nvSpPr>
        <p:spPr>
          <a:xfrm>
            <a:off x="973750" y="274702"/>
            <a:ext cx="7970400" cy="411000"/>
          </a:xfrm>
          <a:prstGeom prst="rect">
            <a:avLst/>
          </a:prstGeom>
          <a:noFill/>
          <a:ln>
            <a:noFill/>
          </a:ln>
        </p:spPr>
        <p:txBody>
          <a:bodyPr anchorCtr="0" anchor="t" bIns="182850" lIns="182850" spcFirstLastPara="1" rIns="182850" wrap="square" tIns="182850">
            <a:normAutofit/>
          </a:bodyPr>
          <a:lstStyle>
            <a:lvl1pPr lvl="0" marR="0" algn="l">
              <a:lnSpc>
                <a:spcPct val="100000"/>
              </a:lnSpc>
              <a:spcBef>
                <a:spcPts val="0"/>
              </a:spcBef>
              <a:spcAft>
                <a:spcPts val="0"/>
              </a:spcAft>
              <a:buClr>
                <a:schemeClr val="dk1"/>
              </a:buClr>
              <a:buSzPts val="1800"/>
              <a:buFont typeface="Roboto Medium"/>
              <a:buNone/>
              <a:defRPr b="0" i="0" sz="1800" u="none" cap="none" strike="noStrike">
                <a:solidFill>
                  <a:schemeClr val="dk1"/>
                </a:solidFill>
                <a:latin typeface="Roboto Medium"/>
                <a:ea typeface="Roboto Medium"/>
                <a:cs typeface="Roboto Medium"/>
                <a:sym typeface="Roboto Medium"/>
              </a:defRPr>
            </a:lvl1pPr>
            <a:lvl2pPr lvl="1" marR="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2pPr>
            <a:lvl3pPr lvl="2" marR="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3pPr>
            <a:lvl4pPr lvl="3" marR="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4pPr>
            <a:lvl5pPr lvl="4" marR="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5pPr>
            <a:lvl6pPr lvl="5" marR="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6pPr>
            <a:lvl7pPr lvl="6" marR="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7pPr>
            <a:lvl8pPr lvl="7" marR="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8pPr>
            <a:lvl9pPr lvl="8" marR="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9pPr>
          </a:lstStyle>
          <a:p/>
        </p:txBody>
      </p:sp>
    </p:spTree>
  </p:cSld>
  <p:clrMapOvr>
    <a:masterClrMapping/>
  </p:clrMapOvr>
  <p:extLst>
    <p:ext uri="{DCECCB84-F9BA-43D5-87BE-67443E8EF086}">
      <p15:sldGuideLst>
        <p15:guide id="1" pos="3890">
          <p15:clr>
            <a:srgbClr val="F9AD4C"/>
          </p15:clr>
        </p15:guide>
        <p15:guide id="2" pos="4182">
          <p15:clr>
            <a:srgbClr val="F9AD4C"/>
          </p15:clr>
        </p15:guide>
        <p15:guide id="3" orient="horz" pos="432">
          <p15:clr>
            <a:srgbClr val="F9AD4C"/>
          </p15:clr>
        </p15:guide>
        <p15:guide id="4" pos="7338">
          <p15:clr>
            <a:srgbClr val="F9AD4C"/>
          </p15:clr>
        </p15:guide>
        <p15:guide id="5" pos="7630">
          <p15:clr>
            <a:srgbClr val="F9AD4C"/>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1">
    <p:spTree>
      <p:nvGrpSpPr>
        <p:cNvPr id="55" name="Shape 55"/>
        <p:cNvGrpSpPr/>
        <p:nvPr/>
      </p:nvGrpSpPr>
      <p:grpSpPr>
        <a:xfrm>
          <a:off x="0" y="0"/>
          <a:ext cx="0" cy="0"/>
          <a:chOff x="0" y="0"/>
          <a:chExt cx="0" cy="0"/>
        </a:xfrm>
      </p:grpSpPr>
      <p:sp>
        <p:nvSpPr>
          <p:cNvPr id="56" name="Google Shape;56;p15"/>
          <p:cNvSpPr txBox="1"/>
          <p:nvPr>
            <p:ph idx="12" type="sldNum"/>
          </p:nvPr>
        </p:nvSpPr>
        <p:spPr>
          <a:xfrm>
            <a:off x="17113569" y="9499702"/>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57" name="Shape 57"/>
        <p:cNvGrpSpPr/>
        <p:nvPr/>
      </p:nvGrpSpPr>
      <p:grpSpPr>
        <a:xfrm>
          <a:off x="0" y="0"/>
          <a:ext cx="0" cy="0"/>
          <a:chOff x="0" y="0"/>
          <a:chExt cx="0" cy="0"/>
        </a:xfrm>
      </p:grpSpPr>
      <p:sp>
        <p:nvSpPr>
          <p:cNvPr id="58" name="Google Shape;58;p16"/>
          <p:cNvSpPr txBox="1"/>
          <p:nvPr>
            <p:ph type="title"/>
          </p:nvPr>
        </p:nvSpPr>
        <p:spPr>
          <a:xfrm>
            <a:off x="794100" y="3497950"/>
            <a:ext cx="17493600" cy="3255000"/>
          </a:xfrm>
          <a:prstGeom prst="rect">
            <a:avLst/>
          </a:prstGeom>
          <a:noFill/>
          <a:ln>
            <a:noFill/>
          </a:ln>
        </p:spPr>
        <p:txBody>
          <a:bodyPr anchorCtr="0" anchor="t" bIns="182850" lIns="182850" spcFirstLastPara="1" rIns="182850" wrap="square" tIns="182850">
            <a:normAutofit/>
          </a:bodyPr>
          <a:lstStyle>
            <a:lvl1pPr lvl="0" marR="0" algn="ctr">
              <a:lnSpc>
                <a:spcPct val="100000"/>
              </a:lnSpc>
              <a:spcBef>
                <a:spcPts val="0"/>
              </a:spcBef>
              <a:spcAft>
                <a:spcPts val="0"/>
              </a:spcAft>
              <a:buClr>
                <a:schemeClr val="dk2"/>
              </a:buClr>
              <a:buSzPts val="8000"/>
              <a:buFont typeface="Arial"/>
              <a:buNone/>
              <a:defRPr b="0" i="0" sz="80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2pPr>
            <a:lvl3pPr lvl="2"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3pPr>
            <a:lvl4pPr lvl="3"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4pPr>
            <a:lvl5pPr lvl="4"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5pPr>
            <a:lvl6pPr lvl="5"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6pPr>
            <a:lvl7pPr lvl="6"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7pPr>
            <a:lvl8pPr lvl="7"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8pPr>
            <a:lvl9pPr lvl="8"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9pPr>
          </a:lstStyle>
          <a:p/>
        </p:txBody>
      </p:sp>
      <p:sp>
        <p:nvSpPr>
          <p:cNvPr id="59" name="Google Shape;59;p16"/>
          <p:cNvSpPr txBox="1"/>
          <p:nvPr>
            <p:ph idx="1" type="subTitle"/>
          </p:nvPr>
        </p:nvSpPr>
        <p:spPr>
          <a:xfrm>
            <a:off x="838400" y="4792800"/>
            <a:ext cx="15335400" cy="3255000"/>
          </a:xfrm>
          <a:prstGeom prst="rect">
            <a:avLst/>
          </a:prstGeom>
          <a:noFill/>
          <a:ln>
            <a:noFill/>
          </a:ln>
        </p:spPr>
        <p:txBody>
          <a:bodyPr anchorCtr="0" anchor="t" bIns="182850" lIns="182850" spcFirstLastPara="1" rIns="182850" wrap="square" tIns="182850">
            <a:normAutofit/>
          </a:bodyPr>
          <a:lstStyle>
            <a:lvl1pPr lvl="0" marR="0" algn="l">
              <a:lnSpc>
                <a:spcPct val="100000"/>
              </a:lnSpc>
              <a:spcBef>
                <a:spcPts val="0"/>
              </a:spcBef>
              <a:spcAft>
                <a:spcPts val="0"/>
              </a:spcAft>
              <a:buClr>
                <a:srgbClr val="EA4335"/>
              </a:buClr>
              <a:buSzPts val="7200"/>
              <a:buFont typeface="Arial"/>
              <a:buNone/>
              <a:defRPr b="0" i="0" sz="8000" u="none" cap="none" strike="noStrike">
                <a:solidFill>
                  <a:srgbClr val="EA4335"/>
                </a:solidFill>
                <a:latin typeface="Arial"/>
                <a:ea typeface="Arial"/>
                <a:cs typeface="Arial"/>
                <a:sym typeface="Arial"/>
              </a:defRPr>
            </a:lvl1pPr>
            <a:lvl2pPr lvl="1" marR="0" algn="l">
              <a:lnSpc>
                <a:spcPct val="100000"/>
              </a:lnSpc>
              <a:spcBef>
                <a:spcPts val="0"/>
              </a:spcBef>
              <a:spcAft>
                <a:spcPts val="0"/>
              </a:spcAft>
              <a:buClr>
                <a:srgbClr val="EA4335"/>
              </a:buClr>
              <a:buSzPts val="7200"/>
              <a:buFont typeface="Arial"/>
              <a:buNone/>
              <a:defRPr b="0" i="0" sz="8000" u="none" cap="none" strike="noStrike">
                <a:solidFill>
                  <a:srgbClr val="EA4335"/>
                </a:solidFill>
                <a:latin typeface="Arial"/>
                <a:ea typeface="Arial"/>
                <a:cs typeface="Arial"/>
                <a:sym typeface="Arial"/>
              </a:defRPr>
            </a:lvl2pPr>
            <a:lvl3pPr lvl="2" marR="0" algn="l">
              <a:lnSpc>
                <a:spcPct val="100000"/>
              </a:lnSpc>
              <a:spcBef>
                <a:spcPts val="0"/>
              </a:spcBef>
              <a:spcAft>
                <a:spcPts val="0"/>
              </a:spcAft>
              <a:buClr>
                <a:srgbClr val="EA4335"/>
              </a:buClr>
              <a:buSzPts val="7200"/>
              <a:buFont typeface="Arial"/>
              <a:buNone/>
              <a:defRPr b="0" i="0" sz="8000" u="none" cap="none" strike="noStrike">
                <a:solidFill>
                  <a:srgbClr val="EA4335"/>
                </a:solidFill>
                <a:latin typeface="Arial"/>
                <a:ea typeface="Arial"/>
                <a:cs typeface="Arial"/>
                <a:sym typeface="Arial"/>
              </a:defRPr>
            </a:lvl3pPr>
            <a:lvl4pPr lvl="3" marR="0" algn="l">
              <a:lnSpc>
                <a:spcPct val="100000"/>
              </a:lnSpc>
              <a:spcBef>
                <a:spcPts val="0"/>
              </a:spcBef>
              <a:spcAft>
                <a:spcPts val="0"/>
              </a:spcAft>
              <a:buClr>
                <a:srgbClr val="EA4335"/>
              </a:buClr>
              <a:buSzPts val="7200"/>
              <a:buFont typeface="Arial"/>
              <a:buNone/>
              <a:defRPr b="0" i="0" sz="8000" u="none" cap="none" strike="noStrike">
                <a:solidFill>
                  <a:srgbClr val="EA4335"/>
                </a:solidFill>
                <a:latin typeface="Arial"/>
                <a:ea typeface="Arial"/>
                <a:cs typeface="Arial"/>
                <a:sym typeface="Arial"/>
              </a:defRPr>
            </a:lvl4pPr>
            <a:lvl5pPr lvl="4" marR="0" algn="l">
              <a:lnSpc>
                <a:spcPct val="100000"/>
              </a:lnSpc>
              <a:spcBef>
                <a:spcPts val="0"/>
              </a:spcBef>
              <a:spcAft>
                <a:spcPts val="0"/>
              </a:spcAft>
              <a:buClr>
                <a:srgbClr val="EA4335"/>
              </a:buClr>
              <a:buSzPts val="7200"/>
              <a:buFont typeface="Arial"/>
              <a:buNone/>
              <a:defRPr b="0" i="0" sz="8000" u="none" cap="none" strike="noStrike">
                <a:solidFill>
                  <a:srgbClr val="EA4335"/>
                </a:solidFill>
                <a:latin typeface="Arial"/>
                <a:ea typeface="Arial"/>
                <a:cs typeface="Arial"/>
                <a:sym typeface="Arial"/>
              </a:defRPr>
            </a:lvl5pPr>
            <a:lvl6pPr lvl="5" marR="0" algn="l">
              <a:lnSpc>
                <a:spcPct val="100000"/>
              </a:lnSpc>
              <a:spcBef>
                <a:spcPts val="0"/>
              </a:spcBef>
              <a:spcAft>
                <a:spcPts val="0"/>
              </a:spcAft>
              <a:buClr>
                <a:srgbClr val="EA4335"/>
              </a:buClr>
              <a:buSzPts val="6000"/>
              <a:buFont typeface="Arial"/>
              <a:buNone/>
              <a:defRPr b="0" i="0" sz="8000" u="none" cap="none" strike="noStrike">
                <a:solidFill>
                  <a:srgbClr val="EA4335"/>
                </a:solidFill>
                <a:latin typeface="Arial"/>
                <a:ea typeface="Arial"/>
                <a:cs typeface="Arial"/>
                <a:sym typeface="Arial"/>
              </a:defRPr>
            </a:lvl6pPr>
            <a:lvl7pPr lvl="6" marR="0" algn="l">
              <a:lnSpc>
                <a:spcPct val="100000"/>
              </a:lnSpc>
              <a:spcBef>
                <a:spcPts val="0"/>
              </a:spcBef>
              <a:spcAft>
                <a:spcPts val="0"/>
              </a:spcAft>
              <a:buClr>
                <a:srgbClr val="EA4335"/>
              </a:buClr>
              <a:buSzPts val="6000"/>
              <a:buFont typeface="Arial"/>
              <a:buNone/>
              <a:defRPr b="0" i="0" sz="8000" u="none" cap="none" strike="noStrike">
                <a:solidFill>
                  <a:srgbClr val="EA4335"/>
                </a:solidFill>
                <a:latin typeface="Arial"/>
                <a:ea typeface="Arial"/>
                <a:cs typeface="Arial"/>
                <a:sym typeface="Arial"/>
              </a:defRPr>
            </a:lvl7pPr>
            <a:lvl8pPr lvl="7" marR="0" algn="l">
              <a:lnSpc>
                <a:spcPct val="100000"/>
              </a:lnSpc>
              <a:spcBef>
                <a:spcPts val="0"/>
              </a:spcBef>
              <a:spcAft>
                <a:spcPts val="0"/>
              </a:spcAft>
              <a:buClr>
                <a:srgbClr val="EA4335"/>
              </a:buClr>
              <a:buSzPts val="6000"/>
              <a:buFont typeface="Arial"/>
              <a:buNone/>
              <a:defRPr b="0" i="0" sz="8000" u="none" cap="none" strike="noStrike">
                <a:solidFill>
                  <a:srgbClr val="EA4335"/>
                </a:solidFill>
                <a:latin typeface="Arial"/>
                <a:ea typeface="Arial"/>
                <a:cs typeface="Arial"/>
                <a:sym typeface="Arial"/>
              </a:defRPr>
            </a:lvl8pPr>
            <a:lvl9pPr lvl="8" marR="0" algn="l">
              <a:lnSpc>
                <a:spcPct val="100000"/>
              </a:lnSpc>
              <a:spcBef>
                <a:spcPts val="0"/>
              </a:spcBef>
              <a:spcAft>
                <a:spcPts val="0"/>
              </a:spcAft>
              <a:buClr>
                <a:srgbClr val="EA4335"/>
              </a:buClr>
              <a:buSzPts val="6000"/>
              <a:buFont typeface="Arial"/>
              <a:buNone/>
              <a:defRPr b="0" i="0" sz="8000" u="none" cap="none" strike="noStrike">
                <a:solidFill>
                  <a:srgbClr val="EA4335"/>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Right Justified 1">
  <p:cSld name="Title - Right Justified 1">
    <p:spTree>
      <p:nvGrpSpPr>
        <p:cNvPr id="60" name="Shape 60"/>
        <p:cNvGrpSpPr/>
        <p:nvPr/>
      </p:nvGrpSpPr>
      <p:grpSpPr>
        <a:xfrm>
          <a:off x="0" y="0"/>
          <a:ext cx="0" cy="0"/>
          <a:chOff x="0" y="0"/>
          <a:chExt cx="0" cy="0"/>
        </a:xfrm>
      </p:grpSpPr>
      <p:sp>
        <p:nvSpPr>
          <p:cNvPr id="61" name="Google Shape;61;p17"/>
          <p:cNvSpPr txBox="1"/>
          <p:nvPr>
            <p:ph type="title"/>
          </p:nvPr>
        </p:nvSpPr>
        <p:spPr>
          <a:xfrm>
            <a:off x="323950" y="3496250"/>
            <a:ext cx="9418800" cy="1456200"/>
          </a:xfrm>
          <a:prstGeom prst="rect">
            <a:avLst/>
          </a:prstGeom>
          <a:noFill/>
          <a:ln>
            <a:noFill/>
          </a:ln>
        </p:spPr>
        <p:txBody>
          <a:bodyPr anchorCtr="0" anchor="t" bIns="182850" lIns="182850" spcFirstLastPara="1" rIns="182850" wrap="square" tIns="182850">
            <a:normAutofit/>
          </a:bodyPr>
          <a:lstStyle>
            <a:lvl1pPr lvl="0" marR="0" algn="r">
              <a:lnSpc>
                <a:spcPct val="100000"/>
              </a:lnSpc>
              <a:spcBef>
                <a:spcPts val="0"/>
              </a:spcBef>
              <a:spcAft>
                <a:spcPts val="0"/>
              </a:spcAft>
              <a:buClr>
                <a:schemeClr val="dk2"/>
              </a:buClr>
              <a:buSzPts val="8000"/>
              <a:buFont typeface="Arial"/>
              <a:buNone/>
              <a:defRPr b="0" i="0" sz="80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2pPr>
            <a:lvl3pPr lvl="2"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3pPr>
            <a:lvl4pPr lvl="3"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4pPr>
            <a:lvl5pPr lvl="4"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5pPr>
            <a:lvl6pPr lvl="5"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6pPr>
            <a:lvl7pPr lvl="6"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7pPr>
            <a:lvl8pPr lvl="7"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8pPr>
            <a:lvl9pPr lvl="8" marR="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9pPr>
          </a:lstStyle>
          <a:p/>
        </p:txBody>
      </p:sp>
      <p:sp>
        <p:nvSpPr>
          <p:cNvPr id="62" name="Google Shape;62;p17"/>
          <p:cNvSpPr txBox="1"/>
          <p:nvPr>
            <p:ph idx="1" type="subTitle"/>
          </p:nvPr>
        </p:nvSpPr>
        <p:spPr>
          <a:xfrm>
            <a:off x="324400" y="4761950"/>
            <a:ext cx="9418800" cy="1885200"/>
          </a:xfrm>
          <a:prstGeom prst="rect">
            <a:avLst/>
          </a:prstGeom>
          <a:noFill/>
          <a:ln>
            <a:noFill/>
          </a:ln>
        </p:spPr>
        <p:txBody>
          <a:bodyPr anchorCtr="0" anchor="t" bIns="182850" lIns="182850" spcFirstLastPara="1" rIns="182850" wrap="square" tIns="182850">
            <a:normAutofit/>
          </a:bodyPr>
          <a:lstStyle>
            <a:lvl1pPr lvl="0" marR="0" algn="r">
              <a:lnSpc>
                <a:spcPct val="100000"/>
              </a:lnSpc>
              <a:spcBef>
                <a:spcPts val="0"/>
              </a:spcBef>
              <a:spcAft>
                <a:spcPts val="0"/>
              </a:spcAft>
              <a:buClr>
                <a:srgbClr val="EA4335"/>
              </a:buClr>
              <a:buSzPts val="7200"/>
              <a:buFont typeface="Arial"/>
              <a:buNone/>
              <a:defRPr b="0" i="0" sz="8000" u="none" cap="none" strike="noStrike">
                <a:solidFill>
                  <a:srgbClr val="EA4335"/>
                </a:solidFill>
                <a:latin typeface="Arial"/>
                <a:ea typeface="Arial"/>
                <a:cs typeface="Arial"/>
                <a:sym typeface="Arial"/>
              </a:defRPr>
            </a:lvl1pPr>
            <a:lvl2pPr lvl="1" marR="0" algn="l">
              <a:lnSpc>
                <a:spcPct val="100000"/>
              </a:lnSpc>
              <a:spcBef>
                <a:spcPts val="0"/>
              </a:spcBef>
              <a:spcAft>
                <a:spcPts val="0"/>
              </a:spcAft>
              <a:buClr>
                <a:schemeClr val="accent6"/>
              </a:buClr>
              <a:buSzPts val="7200"/>
              <a:buFont typeface="Roboto"/>
              <a:buNone/>
              <a:defRPr b="0" i="0" sz="8000" u="none" cap="none" strike="noStrike">
                <a:solidFill>
                  <a:schemeClr val="accent6"/>
                </a:solidFill>
                <a:latin typeface="Roboto"/>
                <a:ea typeface="Roboto"/>
                <a:cs typeface="Roboto"/>
                <a:sym typeface="Roboto"/>
              </a:defRPr>
            </a:lvl2pPr>
            <a:lvl3pPr lvl="2" marR="0" algn="l">
              <a:lnSpc>
                <a:spcPct val="100000"/>
              </a:lnSpc>
              <a:spcBef>
                <a:spcPts val="0"/>
              </a:spcBef>
              <a:spcAft>
                <a:spcPts val="0"/>
              </a:spcAft>
              <a:buClr>
                <a:schemeClr val="accent6"/>
              </a:buClr>
              <a:buSzPts val="7200"/>
              <a:buFont typeface="Roboto"/>
              <a:buNone/>
              <a:defRPr b="0" i="0" sz="8000" u="none" cap="none" strike="noStrike">
                <a:solidFill>
                  <a:schemeClr val="accent6"/>
                </a:solidFill>
                <a:latin typeface="Roboto"/>
                <a:ea typeface="Roboto"/>
                <a:cs typeface="Roboto"/>
                <a:sym typeface="Roboto"/>
              </a:defRPr>
            </a:lvl3pPr>
            <a:lvl4pPr lvl="3" marR="0" algn="l">
              <a:lnSpc>
                <a:spcPct val="100000"/>
              </a:lnSpc>
              <a:spcBef>
                <a:spcPts val="0"/>
              </a:spcBef>
              <a:spcAft>
                <a:spcPts val="0"/>
              </a:spcAft>
              <a:buClr>
                <a:schemeClr val="accent6"/>
              </a:buClr>
              <a:buSzPts val="7200"/>
              <a:buFont typeface="Roboto"/>
              <a:buNone/>
              <a:defRPr b="0" i="0" sz="8000" u="none" cap="none" strike="noStrike">
                <a:solidFill>
                  <a:schemeClr val="accent6"/>
                </a:solidFill>
                <a:latin typeface="Roboto"/>
                <a:ea typeface="Roboto"/>
                <a:cs typeface="Roboto"/>
                <a:sym typeface="Roboto"/>
              </a:defRPr>
            </a:lvl4pPr>
            <a:lvl5pPr lvl="4" marR="0" algn="l">
              <a:lnSpc>
                <a:spcPct val="100000"/>
              </a:lnSpc>
              <a:spcBef>
                <a:spcPts val="0"/>
              </a:spcBef>
              <a:spcAft>
                <a:spcPts val="0"/>
              </a:spcAft>
              <a:buClr>
                <a:schemeClr val="accent6"/>
              </a:buClr>
              <a:buSzPts val="7200"/>
              <a:buFont typeface="Roboto"/>
              <a:buNone/>
              <a:defRPr b="0" i="0" sz="8000" u="none" cap="none" strike="noStrike">
                <a:solidFill>
                  <a:schemeClr val="accent6"/>
                </a:solidFill>
                <a:latin typeface="Roboto"/>
                <a:ea typeface="Roboto"/>
                <a:cs typeface="Roboto"/>
                <a:sym typeface="Roboto"/>
              </a:defRPr>
            </a:lvl5pPr>
            <a:lvl6pPr lvl="5" marR="0" algn="l">
              <a:lnSpc>
                <a:spcPct val="100000"/>
              </a:lnSpc>
              <a:spcBef>
                <a:spcPts val="0"/>
              </a:spcBef>
              <a:spcAft>
                <a:spcPts val="0"/>
              </a:spcAft>
              <a:buClr>
                <a:srgbClr val="000000"/>
              </a:buClr>
              <a:buSzPts val="6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6pPr>
            <a:lvl7pPr lvl="6" marR="0" algn="l">
              <a:lnSpc>
                <a:spcPct val="100000"/>
              </a:lnSpc>
              <a:spcBef>
                <a:spcPts val="0"/>
              </a:spcBef>
              <a:spcAft>
                <a:spcPts val="0"/>
              </a:spcAft>
              <a:buClr>
                <a:srgbClr val="000000"/>
              </a:buClr>
              <a:buSzPts val="6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7pPr>
            <a:lvl8pPr lvl="7" marR="0" algn="l">
              <a:lnSpc>
                <a:spcPct val="100000"/>
              </a:lnSpc>
              <a:spcBef>
                <a:spcPts val="0"/>
              </a:spcBef>
              <a:spcAft>
                <a:spcPts val="0"/>
              </a:spcAft>
              <a:buClr>
                <a:srgbClr val="000000"/>
              </a:buClr>
              <a:buSzPts val="6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8pPr>
            <a:lvl9pPr lvl="8" marR="0" algn="l">
              <a:lnSpc>
                <a:spcPct val="100000"/>
              </a:lnSpc>
              <a:spcBef>
                <a:spcPts val="0"/>
              </a:spcBef>
              <a:spcAft>
                <a:spcPts val="0"/>
              </a:spcAft>
              <a:buClr>
                <a:srgbClr val="000000"/>
              </a:buClr>
              <a:buSzPts val="6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ile only">
  <p:cSld name="Titile only">
    <p:spTree>
      <p:nvGrpSpPr>
        <p:cNvPr id="63" name="Shape 63"/>
        <p:cNvGrpSpPr/>
        <p:nvPr/>
      </p:nvGrpSpPr>
      <p:grpSpPr>
        <a:xfrm>
          <a:off x="0" y="0"/>
          <a:ext cx="0" cy="0"/>
          <a:chOff x="0" y="0"/>
          <a:chExt cx="0" cy="0"/>
        </a:xfrm>
      </p:grpSpPr>
      <p:sp>
        <p:nvSpPr>
          <p:cNvPr id="64" name="Google Shape;64;p18"/>
          <p:cNvSpPr txBox="1"/>
          <p:nvPr>
            <p:ph type="title"/>
          </p:nvPr>
        </p:nvSpPr>
        <p:spPr>
          <a:xfrm>
            <a:off x="817650" y="752500"/>
            <a:ext cx="16535400" cy="1600800"/>
          </a:xfrm>
          <a:prstGeom prst="rect">
            <a:avLst/>
          </a:prstGeom>
          <a:noFill/>
          <a:ln>
            <a:noFill/>
          </a:ln>
        </p:spPr>
        <p:txBody>
          <a:bodyPr anchorCtr="0" anchor="t" bIns="182850" lIns="182850" spcFirstLastPara="1" rIns="182850" wrap="square" tIns="182850">
            <a:normAutofit/>
          </a:bodyPr>
          <a:lstStyle>
            <a:lvl1pPr lvl="0" marR="0" algn="l">
              <a:lnSpc>
                <a:spcPct val="100000"/>
              </a:lnSpc>
              <a:spcBef>
                <a:spcPts val="0"/>
              </a:spcBef>
              <a:spcAft>
                <a:spcPts val="0"/>
              </a:spcAft>
              <a:buClr>
                <a:schemeClr val="dk2"/>
              </a:buClr>
              <a:buSzPts val="6000"/>
              <a:buFont typeface="Arial"/>
              <a:buNone/>
              <a:defRPr b="0" i="0" sz="6000" u="none" cap="none" strike="noStrike">
                <a:solidFill>
                  <a:schemeClr val="dk2"/>
                </a:solidFill>
                <a:latin typeface="Arial"/>
                <a:ea typeface="Arial"/>
                <a:cs typeface="Arial"/>
                <a:sym typeface="Arial"/>
              </a:defRPr>
            </a:lvl1pPr>
            <a:lvl2pPr lvl="1" marR="0" algn="l">
              <a:lnSpc>
                <a:spcPct val="100000"/>
              </a:lnSpc>
              <a:spcBef>
                <a:spcPts val="0"/>
              </a:spcBef>
              <a:spcAft>
                <a:spcPts val="0"/>
              </a:spcAft>
              <a:buClr>
                <a:schemeClr val="dk2"/>
              </a:buClr>
              <a:buSzPts val="6000"/>
              <a:buFont typeface="Arial"/>
              <a:buNone/>
              <a:defRPr b="0" i="0" sz="60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chemeClr val="dk2"/>
              </a:buClr>
              <a:buSzPts val="6000"/>
              <a:buFont typeface="Arial"/>
              <a:buNone/>
              <a:defRPr b="0" i="0" sz="60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chemeClr val="dk2"/>
              </a:buClr>
              <a:buSzPts val="6000"/>
              <a:buFont typeface="Arial"/>
              <a:buNone/>
              <a:defRPr b="0" i="0" sz="60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chemeClr val="dk2"/>
              </a:buClr>
              <a:buSzPts val="6000"/>
              <a:buFont typeface="Arial"/>
              <a:buNone/>
              <a:defRPr b="0" i="0" sz="60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chemeClr val="dk2"/>
              </a:buClr>
              <a:buSzPts val="6000"/>
              <a:buFont typeface="Arial"/>
              <a:buNone/>
              <a:defRPr b="0" i="0" sz="60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chemeClr val="dk2"/>
              </a:buClr>
              <a:buSzPts val="6000"/>
              <a:buFont typeface="Arial"/>
              <a:buNone/>
              <a:defRPr b="0" i="0" sz="60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chemeClr val="dk2"/>
              </a:buClr>
              <a:buSzPts val="6000"/>
              <a:buFont typeface="Arial"/>
              <a:buNone/>
              <a:defRPr b="0" i="0" sz="60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chemeClr val="dk2"/>
              </a:buClr>
              <a:buSzPts val="6000"/>
              <a:buFont typeface="Arial"/>
              <a:buNone/>
              <a:defRPr b="0" i="0" sz="60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 2">
    <p:spTree>
      <p:nvGrpSpPr>
        <p:cNvPr id="65" name="Shape 65"/>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66" name="Shape 6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5" name="Google Shape;15;p3"/>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algn="l">
              <a:lnSpc>
                <a:spcPct val="115000"/>
              </a:lnSpc>
              <a:spcBef>
                <a:spcPts val="0"/>
              </a:spcBef>
              <a:spcAft>
                <a:spcPts val="0"/>
              </a:spcAft>
              <a:buSzPts val="3600"/>
              <a:buChar char="●"/>
              <a:defRPr/>
            </a:lvl1pPr>
            <a:lvl2pPr indent="-406400" lvl="1" marL="914400" algn="l">
              <a:lnSpc>
                <a:spcPct val="115000"/>
              </a:lnSpc>
              <a:spcBef>
                <a:spcPts val="0"/>
              </a:spcBef>
              <a:spcAft>
                <a:spcPts val="0"/>
              </a:spcAft>
              <a:buSzPts val="2800"/>
              <a:buChar char="○"/>
              <a:defRPr/>
            </a:lvl2pPr>
            <a:lvl3pPr indent="-406400" lvl="2" marL="1371600" algn="l">
              <a:lnSpc>
                <a:spcPct val="115000"/>
              </a:lnSpc>
              <a:spcBef>
                <a:spcPts val="0"/>
              </a:spcBef>
              <a:spcAft>
                <a:spcPts val="0"/>
              </a:spcAft>
              <a:buSzPts val="2800"/>
              <a:buChar char="■"/>
              <a:defRPr/>
            </a:lvl3pPr>
            <a:lvl4pPr indent="-406400" lvl="3" marL="1828800" algn="l">
              <a:lnSpc>
                <a:spcPct val="115000"/>
              </a:lnSpc>
              <a:spcBef>
                <a:spcPts val="0"/>
              </a:spcBef>
              <a:spcAft>
                <a:spcPts val="0"/>
              </a:spcAft>
              <a:buSzPts val="2800"/>
              <a:buChar char="●"/>
              <a:defRPr/>
            </a:lvl4pPr>
            <a:lvl5pPr indent="-406400" lvl="4" marL="2286000" algn="l">
              <a:lnSpc>
                <a:spcPct val="115000"/>
              </a:lnSpc>
              <a:spcBef>
                <a:spcPts val="0"/>
              </a:spcBef>
              <a:spcAft>
                <a:spcPts val="0"/>
              </a:spcAft>
              <a:buSzPts val="2800"/>
              <a:buChar char="○"/>
              <a:defRPr/>
            </a:lvl5pPr>
            <a:lvl6pPr indent="-406400" lvl="5" marL="2743200" algn="l">
              <a:lnSpc>
                <a:spcPct val="115000"/>
              </a:lnSpc>
              <a:spcBef>
                <a:spcPts val="0"/>
              </a:spcBef>
              <a:spcAft>
                <a:spcPts val="0"/>
              </a:spcAft>
              <a:buSzPts val="2800"/>
              <a:buChar char="■"/>
              <a:defRPr/>
            </a:lvl6pPr>
            <a:lvl7pPr indent="-406400" lvl="6" marL="3200400" algn="l">
              <a:lnSpc>
                <a:spcPct val="115000"/>
              </a:lnSpc>
              <a:spcBef>
                <a:spcPts val="0"/>
              </a:spcBef>
              <a:spcAft>
                <a:spcPts val="0"/>
              </a:spcAft>
              <a:buSzPts val="2800"/>
              <a:buChar char="●"/>
              <a:defRPr/>
            </a:lvl7pPr>
            <a:lvl8pPr indent="-406400" lvl="7" marL="3657600" algn="l">
              <a:lnSpc>
                <a:spcPct val="115000"/>
              </a:lnSpc>
              <a:spcBef>
                <a:spcPts val="0"/>
              </a:spcBef>
              <a:spcAft>
                <a:spcPts val="0"/>
              </a:spcAft>
              <a:buSzPts val="2800"/>
              <a:buChar char="○"/>
              <a:defRPr/>
            </a:lvl8pPr>
            <a:lvl9pPr indent="-406400" lvl="8" marL="4114800" algn="l">
              <a:lnSpc>
                <a:spcPct val="115000"/>
              </a:lnSpc>
              <a:spcBef>
                <a:spcPts val="0"/>
              </a:spcBef>
              <a:spcAft>
                <a:spcPts val="0"/>
              </a:spcAft>
              <a:buSzPts val="2800"/>
              <a:buChar char="■"/>
              <a:defRPr/>
            </a:lvl9pPr>
          </a:lstStyle>
          <a:p/>
        </p:txBody>
      </p:sp>
      <p:sp>
        <p:nvSpPr>
          <p:cNvPr id="16" name="Google Shape;16;p3"/>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A Cover Slide">
  <p:cSld name="TITLE_AND_TWO_COLUMNS_2">
    <p:spTree>
      <p:nvGrpSpPr>
        <p:cNvPr id="71" name="Shape 71"/>
        <p:cNvGrpSpPr/>
        <p:nvPr/>
      </p:nvGrpSpPr>
      <p:grpSpPr>
        <a:xfrm>
          <a:off x="0" y="0"/>
          <a:ext cx="0" cy="0"/>
          <a:chOff x="0" y="0"/>
          <a:chExt cx="0" cy="0"/>
        </a:xfrm>
      </p:grpSpPr>
      <p:sp>
        <p:nvSpPr>
          <p:cNvPr id="72" name="Google Shape;72;p22"/>
          <p:cNvSpPr txBox="1"/>
          <p:nvPr>
            <p:ph type="title"/>
          </p:nvPr>
        </p:nvSpPr>
        <p:spPr>
          <a:xfrm>
            <a:off x="1123100" y="2709800"/>
            <a:ext cx="9871800" cy="64152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5600"/>
              <a:buFont typeface="Google Sans"/>
              <a:buNone/>
              <a:defRPr b="1" sz="9600">
                <a:latin typeface="Google Sans"/>
                <a:ea typeface="Google Sans"/>
                <a:cs typeface="Google Sans"/>
                <a:sym typeface="Google Sans"/>
              </a:defRPr>
            </a:lvl1pPr>
            <a:lvl2pPr lvl="1" algn="l">
              <a:lnSpc>
                <a:spcPct val="100000"/>
              </a:lnSpc>
              <a:spcBef>
                <a:spcPts val="0"/>
              </a:spcBef>
              <a:spcAft>
                <a:spcPts val="0"/>
              </a:spcAft>
              <a:buSzPts val="5600"/>
              <a:buNone/>
              <a:defRPr sz="8400"/>
            </a:lvl2pPr>
            <a:lvl3pPr lvl="2" algn="l">
              <a:lnSpc>
                <a:spcPct val="100000"/>
              </a:lnSpc>
              <a:spcBef>
                <a:spcPts val="0"/>
              </a:spcBef>
              <a:spcAft>
                <a:spcPts val="0"/>
              </a:spcAft>
              <a:buSzPts val="5600"/>
              <a:buNone/>
              <a:defRPr sz="8400"/>
            </a:lvl3pPr>
            <a:lvl4pPr lvl="3" algn="l">
              <a:lnSpc>
                <a:spcPct val="100000"/>
              </a:lnSpc>
              <a:spcBef>
                <a:spcPts val="0"/>
              </a:spcBef>
              <a:spcAft>
                <a:spcPts val="0"/>
              </a:spcAft>
              <a:buSzPts val="5600"/>
              <a:buNone/>
              <a:defRPr sz="8400"/>
            </a:lvl4pPr>
            <a:lvl5pPr lvl="4" algn="l">
              <a:lnSpc>
                <a:spcPct val="100000"/>
              </a:lnSpc>
              <a:spcBef>
                <a:spcPts val="0"/>
              </a:spcBef>
              <a:spcAft>
                <a:spcPts val="0"/>
              </a:spcAft>
              <a:buSzPts val="5600"/>
              <a:buNone/>
              <a:defRPr sz="8400"/>
            </a:lvl5pPr>
            <a:lvl6pPr lvl="5" algn="l">
              <a:lnSpc>
                <a:spcPct val="100000"/>
              </a:lnSpc>
              <a:spcBef>
                <a:spcPts val="0"/>
              </a:spcBef>
              <a:spcAft>
                <a:spcPts val="0"/>
              </a:spcAft>
              <a:buSzPts val="5600"/>
              <a:buNone/>
              <a:defRPr sz="8400"/>
            </a:lvl6pPr>
            <a:lvl7pPr lvl="6" algn="l">
              <a:lnSpc>
                <a:spcPct val="100000"/>
              </a:lnSpc>
              <a:spcBef>
                <a:spcPts val="0"/>
              </a:spcBef>
              <a:spcAft>
                <a:spcPts val="0"/>
              </a:spcAft>
              <a:buSzPts val="5600"/>
              <a:buNone/>
              <a:defRPr sz="8400"/>
            </a:lvl7pPr>
            <a:lvl8pPr lvl="7" algn="l">
              <a:lnSpc>
                <a:spcPct val="100000"/>
              </a:lnSpc>
              <a:spcBef>
                <a:spcPts val="0"/>
              </a:spcBef>
              <a:spcAft>
                <a:spcPts val="0"/>
              </a:spcAft>
              <a:buSzPts val="5600"/>
              <a:buNone/>
              <a:defRPr sz="8400"/>
            </a:lvl8pPr>
            <a:lvl9pPr lvl="8" algn="l">
              <a:lnSpc>
                <a:spcPct val="100000"/>
              </a:lnSpc>
              <a:spcBef>
                <a:spcPts val="0"/>
              </a:spcBef>
              <a:spcAft>
                <a:spcPts val="0"/>
              </a:spcAft>
              <a:buSzPts val="5600"/>
              <a:buNone/>
              <a:defRPr sz="8400"/>
            </a:lvl9pPr>
          </a:lstStyle>
          <a:p/>
        </p:txBody>
      </p:sp>
      <p:sp>
        <p:nvSpPr>
          <p:cNvPr id="73" name="Google Shape;73;p22"/>
          <p:cNvSpPr/>
          <p:nvPr/>
        </p:nvSpPr>
        <p:spPr>
          <a:xfrm>
            <a:off x="14879250" y="6735050"/>
            <a:ext cx="3408600" cy="3552000"/>
          </a:xfrm>
          <a:prstGeom prst="rect">
            <a:avLst/>
          </a:pr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74" name="Google Shape;74;p22"/>
          <p:cNvPicPr preferRelativeResize="0"/>
          <p:nvPr/>
        </p:nvPicPr>
        <p:blipFill rotWithShape="1">
          <a:blip r:embed="rId2">
            <a:alphaModFix/>
          </a:blip>
          <a:srcRect b="0" l="9" r="8" t="0"/>
          <a:stretch/>
        </p:blipFill>
        <p:spPr>
          <a:xfrm>
            <a:off x="652602" y="497100"/>
            <a:ext cx="1539644" cy="500950"/>
          </a:xfrm>
          <a:prstGeom prst="rect">
            <a:avLst/>
          </a:prstGeom>
          <a:noFill/>
          <a:ln>
            <a:noFill/>
          </a:ln>
        </p:spPr>
      </p:pic>
      <p:pic>
        <p:nvPicPr>
          <p:cNvPr id="75" name="Google Shape;75;p22"/>
          <p:cNvPicPr preferRelativeResize="0"/>
          <p:nvPr/>
        </p:nvPicPr>
        <p:blipFill rotWithShape="1">
          <a:blip r:embed="rId3">
            <a:alphaModFix/>
          </a:blip>
          <a:srcRect b="22532" l="5854" r="21056" t="2532"/>
          <a:stretch/>
        </p:blipFill>
        <p:spPr>
          <a:xfrm rot="-4">
            <a:off x="9476349" y="1253208"/>
            <a:ext cx="8811648" cy="9033792"/>
          </a:xfrm>
          <a:prstGeom prst="rect">
            <a:avLst/>
          </a:prstGeom>
          <a:noFill/>
          <a:ln>
            <a:noFill/>
          </a:ln>
        </p:spPr>
      </p:pic>
      <p:pic>
        <p:nvPicPr>
          <p:cNvPr id="76" name="Google Shape;76;p22"/>
          <p:cNvPicPr preferRelativeResize="0"/>
          <p:nvPr/>
        </p:nvPicPr>
        <p:blipFill>
          <a:blip r:embed="rId4">
            <a:alphaModFix/>
          </a:blip>
          <a:stretch>
            <a:fillRect/>
          </a:stretch>
        </p:blipFill>
        <p:spPr>
          <a:xfrm>
            <a:off x="652600" y="8670850"/>
            <a:ext cx="1539650" cy="106680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A Cover Slide 2">
  <p:cSld name="TITLE_AND_TWO_COLUMNS_2_2">
    <p:spTree>
      <p:nvGrpSpPr>
        <p:cNvPr id="77" name="Shape 77"/>
        <p:cNvGrpSpPr/>
        <p:nvPr/>
      </p:nvGrpSpPr>
      <p:grpSpPr>
        <a:xfrm>
          <a:off x="0" y="0"/>
          <a:ext cx="0" cy="0"/>
          <a:chOff x="0" y="0"/>
          <a:chExt cx="0" cy="0"/>
        </a:xfrm>
      </p:grpSpPr>
      <p:sp>
        <p:nvSpPr>
          <p:cNvPr id="78" name="Google Shape;78;p23"/>
          <p:cNvSpPr txBox="1"/>
          <p:nvPr>
            <p:ph type="title"/>
          </p:nvPr>
        </p:nvSpPr>
        <p:spPr>
          <a:xfrm>
            <a:off x="1123100" y="2709800"/>
            <a:ext cx="9871800" cy="6415200"/>
          </a:xfrm>
          <a:prstGeom prst="rect">
            <a:avLst/>
          </a:prstGeom>
          <a:noFill/>
          <a:ln>
            <a:noFill/>
          </a:ln>
        </p:spPr>
        <p:txBody>
          <a:bodyPr anchorCtr="0" anchor="t" bIns="182850" lIns="182850" spcFirstLastPara="1" rIns="182850" wrap="square" tIns="182850">
            <a:noAutofit/>
          </a:bodyPr>
          <a:lstStyle>
            <a:lvl1pPr lvl="0" rtl="0" algn="l">
              <a:lnSpc>
                <a:spcPct val="100000"/>
              </a:lnSpc>
              <a:spcBef>
                <a:spcPts val="0"/>
              </a:spcBef>
              <a:spcAft>
                <a:spcPts val="0"/>
              </a:spcAft>
              <a:buSzPts val="5600"/>
              <a:buFont typeface="Google Sans"/>
              <a:buNone/>
              <a:defRPr b="1" sz="9600">
                <a:latin typeface="Google Sans"/>
                <a:ea typeface="Google Sans"/>
                <a:cs typeface="Google Sans"/>
                <a:sym typeface="Google Sans"/>
              </a:defRPr>
            </a:lvl1pPr>
            <a:lvl2pPr lvl="1" rtl="0" algn="l">
              <a:lnSpc>
                <a:spcPct val="100000"/>
              </a:lnSpc>
              <a:spcBef>
                <a:spcPts val="0"/>
              </a:spcBef>
              <a:spcAft>
                <a:spcPts val="0"/>
              </a:spcAft>
              <a:buSzPts val="5600"/>
              <a:buNone/>
              <a:defRPr sz="8400"/>
            </a:lvl2pPr>
            <a:lvl3pPr lvl="2" rtl="0" algn="l">
              <a:lnSpc>
                <a:spcPct val="100000"/>
              </a:lnSpc>
              <a:spcBef>
                <a:spcPts val="0"/>
              </a:spcBef>
              <a:spcAft>
                <a:spcPts val="0"/>
              </a:spcAft>
              <a:buSzPts val="5600"/>
              <a:buNone/>
              <a:defRPr sz="8400"/>
            </a:lvl3pPr>
            <a:lvl4pPr lvl="3" rtl="0" algn="l">
              <a:lnSpc>
                <a:spcPct val="100000"/>
              </a:lnSpc>
              <a:spcBef>
                <a:spcPts val="0"/>
              </a:spcBef>
              <a:spcAft>
                <a:spcPts val="0"/>
              </a:spcAft>
              <a:buSzPts val="5600"/>
              <a:buNone/>
              <a:defRPr sz="8400"/>
            </a:lvl4pPr>
            <a:lvl5pPr lvl="4" rtl="0" algn="l">
              <a:lnSpc>
                <a:spcPct val="100000"/>
              </a:lnSpc>
              <a:spcBef>
                <a:spcPts val="0"/>
              </a:spcBef>
              <a:spcAft>
                <a:spcPts val="0"/>
              </a:spcAft>
              <a:buSzPts val="5600"/>
              <a:buNone/>
              <a:defRPr sz="8400"/>
            </a:lvl5pPr>
            <a:lvl6pPr lvl="5" rtl="0" algn="l">
              <a:lnSpc>
                <a:spcPct val="100000"/>
              </a:lnSpc>
              <a:spcBef>
                <a:spcPts val="0"/>
              </a:spcBef>
              <a:spcAft>
                <a:spcPts val="0"/>
              </a:spcAft>
              <a:buSzPts val="5600"/>
              <a:buNone/>
              <a:defRPr sz="8400"/>
            </a:lvl6pPr>
            <a:lvl7pPr lvl="6" rtl="0" algn="l">
              <a:lnSpc>
                <a:spcPct val="100000"/>
              </a:lnSpc>
              <a:spcBef>
                <a:spcPts val="0"/>
              </a:spcBef>
              <a:spcAft>
                <a:spcPts val="0"/>
              </a:spcAft>
              <a:buSzPts val="5600"/>
              <a:buNone/>
              <a:defRPr sz="8400"/>
            </a:lvl7pPr>
            <a:lvl8pPr lvl="7" rtl="0" algn="l">
              <a:lnSpc>
                <a:spcPct val="100000"/>
              </a:lnSpc>
              <a:spcBef>
                <a:spcPts val="0"/>
              </a:spcBef>
              <a:spcAft>
                <a:spcPts val="0"/>
              </a:spcAft>
              <a:buSzPts val="5600"/>
              <a:buNone/>
              <a:defRPr sz="8400"/>
            </a:lvl8pPr>
            <a:lvl9pPr lvl="8" rtl="0" algn="l">
              <a:lnSpc>
                <a:spcPct val="100000"/>
              </a:lnSpc>
              <a:spcBef>
                <a:spcPts val="0"/>
              </a:spcBef>
              <a:spcAft>
                <a:spcPts val="0"/>
              </a:spcAft>
              <a:buSzPts val="5600"/>
              <a:buNone/>
              <a:defRPr sz="8400"/>
            </a:lvl9pPr>
          </a:lstStyle>
          <a:p/>
        </p:txBody>
      </p:sp>
      <p:sp>
        <p:nvSpPr>
          <p:cNvPr id="79" name="Google Shape;79;p23"/>
          <p:cNvSpPr/>
          <p:nvPr/>
        </p:nvSpPr>
        <p:spPr>
          <a:xfrm>
            <a:off x="14879250" y="6735050"/>
            <a:ext cx="3408600" cy="3552000"/>
          </a:xfrm>
          <a:prstGeom prst="rect">
            <a:avLst/>
          </a:pr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80" name="Google Shape;80;p23"/>
          <p:cNvPicPr preferRelativeResize="0"/>
          <p:nvPr/>
        </p:nvPicPr>
        <p:blipFill rotWithShape="1">
          <a:blip r:embed="rId2">
            <a:alphaModFix/>
          </a:blip>
          <a:srcRect b="-3285" l="-2887" r="-2887" t="-5162"/>
          <a:stretch/>
        </p:blipFill>
        <p:spPr>
          <a:xfrm rot="-4">
            <a:off x="8005449" y="269608"/>
            <a:ext cx="8811648" cy="9033792"/>
          </a:xfrm>
          <a:prstGeom prst="rect">
            <a:avLst/>
          </a:prstGeom>
          <a:noFill/>
          <a:ln>
            <a:noFill/>
          </a:ln>
        </p:spPr>
      </p:pic>
      <p:pic>
        <p:nvPicPr>
          <p:cNvPr id="81" name="Google Shape;81;p23"/>
          <p:cNvPicPr preferRelativeResize="0"/>
          <p:nvPr/>
        </p:nvPicPr>
        <p:blipFill>
          <a:blip r:embed="rId3">
            <a:alphaModFix/>
          </a:blip>
          <a:stretch>
            <a:fillRect/>
          </a:stretch>
        </p:blipFill>
        <p:spPr>
          <a:xfrm>
            <a:off x="652600" y="8670850"/>
            <a:ext cx="1539650" cy="1066808"/>
          </a:xfrm>
          <a:prstGeom prst="rect">
            <a:avLst/>
          </a:prstGeom>
          <a:noFill/>
          <a:ln>
            <a:noFill/>
          </a:ln>
        </p:spPr>
      </p:pic>
      <p:pic>
        <p:nvPicPr>
          <p:cNvPr id="82" name="Google Shape;82;p23"/>
          <p:cNvPicPr preferRelativeResize="0"/>
          <p:nvPr/>
        </p:nvPicPr>
        <p:blipFill>
          <a:blip r:embed="rId4">
            <a:alphaModFix/>
          </a:blip>
          <a:stretch>
            <a:fillRect/>
          </a:stretch>
        </p:blipFill>
        <p:spPr>
          <a:xfrm>
            <a:off x="15136650" y="8891076"/>
            <a:ext cx="637869" cy="739449"/>
          </a:xfrm>
          <a:prstGeom prst="rect">
            <a:avLst/>
          </a:prstGeom>
          <a:noFill/>
          <a:ln>
            <a:noFill/>
          </a:ln>
        </p:spPr>
      </p:pic>
      <p:pic>
        <p:nvPicPr>
          <p:cNvPr id="83" name="Google Shape;83;p23"/>
          <p:cNvPicPr preferRelativeResize="0"/>
          <p:nvPr/>
        </p:nvPicPr>
        <p:blipFill rotWithShape="1">
          <a:blip r:embed="rId5">
            <a:alphaModFix/>
          </a:blip>
          <a:srcRect b="0" l="9" r="9" t="0"/>
          <a:stretch/>
        </p:blipFill>
        <p:spPr>
          <a:xfrm>
            <a:off x="16170579" y="9155318"/>
            <a:ext cx="1460575" cy="47521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A Cover Slide 2 1">
  <p:cSld name="TITLE_AND_TWO_COLUMNS_2_2_1">
    <p:spTree>
      <p:nvGrpSpPr>
        <p:cNvPr id="84" name="Shape 84"/>
        <p:cNvGrpSpPr/>
        <p:nvPr/>
      </p:nvGrpSpPr>
      <p:grpSpPr>
        <a:xfrm>
          <a:off x="0" y="0"/>
          <a:ext cx="0" cy="0"/>
          <a:chOff x="0" y="0"/>
          <a:chExt cx="0" cy="0"/>
        </a:xfrm>
      </p:grpSpPr>
      <p:sp>
        <p:nvSpPr>
          <p:cNvPr id="85" name="Google Shape;85;p24"/>
          <p:cNvSpPr txBox="1"/>
          <p:nvPr>
            <p:ph type="title"/>
          </p:nvPr>
        </p:nvSpPr>
        <p:spPr>
          <a:xfrm>
            <a:off x="1123100" y="2709800"/>
            <a:ext cx="9871800" cy="6415200"/>
          </a:xfrm>
          <a:prstGeom prst="rect">
            <a:avLst/>
          </a:prstGeom>
          <a:noFill/>
          <a:ln>
            <a:noFill/>
          </a:ln>
        </p:spPr>
        <p:txBody>
          <a:bodyPr anchorCtr="0" anchor="t" bIns="182850" lIns="182850" spcFirstLastPara="1" rIns="182850" wrap="square" tIns="182850">
            <a:noAutofit/>
          </a:bodyPr>
          <a:lstStyle>
            <a:lvl1pPr lvl="0" rtl="0" algn="l">
              <a:lnSpc>
                <a:spcPct val="100000"/>
              </a:lnSpc>
              <a:spcBef>
                <a:spcPts val="0"/>
              </a:spcBef>
              <a:spcAft>
                <a:spcPts val="0"/>
              </a:spcAft>
              <a:buSzPts val="5600"/>
              <a:buFont typeface="Google Sans"/>
              <a:buNone/>
              <a:defRPr b="1" sz="9600">
                <a:latin typeface="Google Sans"/>
                <a:ea typeface="Google Sans"/>
                <a:cs typeface="Google Sans"/>
                <a:sym typeface="Google Sans"/>
              </a:defRPr>
            </a:lvl1pPr>
            <a:lvl2pPr lvl="1" rtl="0" algn="l">
              <a:lnSpc>
                <a:spcPct val="100000"/>
              </a:lnSpc>
              <a:spcBef>
                <a:spcPts val="0"/>
              </a:spcBef>
              <a:spcAft>
                <a:spcPts val="0"/>
              </a:spcAft>
              <a:buSzPts val="5600"/>
              <a:buNone/>
              <a:defRPr sz="8400"/>
            </a:lvl2pPr>
            <a:lvl3pPr lvl="2" rtl="0" algn="l">
              <a:lnSpc>
                <a:spcPct val="100000"/>
              </a:lnSpc>
              <a:spcBef>
                <a:spcPts val="0"/>
              </a:spcBef>
              <a:spcAft>
                <a:spcPts val="0"/>
              </a:spcAft>
              <a:buSzPts val="5600"/>
              <a:buNone/>
              <a:defRPr sz="8400"/>
            </a:lvl3pPr>
            <a:lvl4pPr lvl="3" rtl="0" algn="l">
              <a:lnSpc>
                <a:spcPct val="100000"/>
              </a:lnSpc>
              <a:spcBef>
                <a:spcPts val="0"/>
              </a:spcBef>
              <a:spcAft>
                <a:spcPts val="0"/>
              </a:spcAft>
              <a:buSzPts val="5600"/>
              <a:buNone/>
              <a:defRPr sz="8400"/>
            </a:lvl4pPr>
            <a:lvl5pPr lvl="4" rtl="0" algn="l">
              <a:lnSpc>
                <a:spcPct val="100000"/>
              </a:lnSpc>
              <a:spcBef>
                <a:spcPts val="0"/>
              </a:spcBef>
              <a:spcAft>
                <a:spcPts val="0"/>
              </a:spcAft>
              <a:buSzPts val="5600"/>
              <a:buNone/>
              <a:defRPr sz="8400"/>
            </a:lvl5pPr>
            <a:lvl6pPr lvl="5" rtl="0" algn="l">
              <a:lnSpc>
                <a:spcPct val="100000"/>
              </a:lnSpc>
              <a:spcBef>
                <a:spcPts val="0"/>
              </a:spcBef>
              <a:spcAft>
                <a:spcPts val="0"/>
              </a:spcAft>
              <a:buSzPts val="5600"/>
              <a:buNone/>
              <a:defRPr sz="8400"/>
            </a:lvl6pPr>
            <a:lvl7pPr lvl="6" rtl="0" algn="l">
              <a:lnSpc>
                <a:spcPct val="100000"/>
              </a:lnSpc>
              <a:spcBef>
                <a:spcPts val="0"/>
              </a:spcBef>
              <a:spcAft>
                <a:spcPts val="0"/>
              </a:spcAft>
              <a:buSzPts val="5600"/>
              <a:buNone/>
              <a:defRPr sz="8400"/>
            </a:lvl7pPr>
            <a:lvl8pPr lvl="7" rtl="0" algn="l">
              <a:lnSpc>
                <a:spcPct val="100000"/>
              </a:lnSpc>
              <a:spcBef>
                <a:spcPts val="0"/>
              </a:spcBef>
              <a:spcAft>
                <a:spcPts val="0"/>
              </a:spcAft>
              <a:buSzPts val="5600"/>
              <a:buNone/>
              <a:defRPr sz="8400"/>
            </a:lvl8pPr>
            <a:lvl9pPr lvl="8" rtl="0" algn="l">
              <a:lnSpc>
                <a:spcPct val="100000"/>
              </a:lnSpc>
              <a:spcBef>
                <a:spcPts val="0"/>
              </a:spcBef>
              <a:spcAft>
                <a:spcPts val="0"/>
              </a:spcAft>
              <a:buSzPts val="5600"/>
              <a:buNone/>
              <a:defRPr sz="8400"/>
            </a:lvl9pPr>
          </a:lstStyle>
          <a:p/>
        </p:txBody>
      </p:sp>
      <p:sp>
        <p:nvSpPr>
          <p:cNvPr id="86" name="Google Shape;86;p24"/>
          <p:cNvSpPr/>
          <p:nvPr/>
        </p:nvSpPr>
        <p:spPr>
          <a:xfrm>
            <a:off x="14879250" y="6735050"/>
            <a:ext cx="3408600" cy="3552000"/>
          </a:xfrm>
          <a:prstGeom prst="rect">
            <a:avLst/>
          </a:pr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87" name="Google Shape;87;p24"/>
          <p:cNvPicPr preferRelativeResize="0"/>
          <p:nvPr/>
        </p:nvPicPr>
        <p:blipFill rotWithShape="1">
          <a:blip r:embed="rId2">
            <a:alphaModFix/>
          </a:blip>
          <a:srcRect b="-3285" l="-2887" r="-2887" t="-5162"/>
          <a:stretch/>
        </p:blipFill>
        <p:spPr>
          <a:xfrm rot="-4">
            <a:off x="8005449" y="269608"/>
            <a:ext cx="8811648" cy="903379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A Cover Slide 1">
  <p:cSld name="TITLE_AND_TWO_COLUMNS_2_1">
    <p:spTree>
      <p:nvGrpSpPr>
        <p:cNvPr id="88" name="Shape 88"/>
        <p:cNvGrpSpPr/>
        <p:nvPr/>
      </p:nvGrpSpPr>
      <p:grpSpPr>
        <a:xfrm>
          <a:off x="0" y="0"/>
          <a:ext cx="0" cy="0"/>
          <a:chOff x="0" y="0"/>
          <a:chExt cx="0" cy="0"/>
        </a:xfrm>
      </p:grpSpPr>
      <p:sp>
        <p:nvSpPr>
          <p:cNvPr id="89" name="Google Shape;89;p25"/>
          <p:cNvSpPr txBox="1"/>
          <p:nvPr>
            <p:ph type="title"/>
          </p:nvPr>
        </p:nvSpPr>
        <p:spPr>
          <a:xfrm>
            <a:off x="2542200" y="1543950"/>
            <a:ext cx="12924000" cy="6415200"/>
          </a:xfrm>
          <a:prstGeom prst="rect">
            <a:avLst/>
          </a:prstGeom>
          <a:noFill/>
          <a:ln>
            <a:noFill/>
          </a:ln>
        </p:spPr>
        <p:txBody>
          <a:bodyPr anchorCtr="0" anchor="t" bIns="182850" lIns="182850" spcFirstLastPara="1" rIns="182850" wrap="square" tIns="182850">
            <a:noAutofit/>
          </a:bodyPr>
          <a:lstStyle>
            <a:lvl1pPr lvl="0" rtl="0" algn="ctr">
              <a:lnSpc>
                <a:spcPct val="100000"/>
              </a:lnSpc>
              <a:spcBef>
                <a:spcPts val="0"/>
              </a:spcBef>
              <a:spcAft>
                <a:spcPts val="0"/>
              </a:spcAft>
              <a:buSzPts val="5600"/>
              <a:buFont typeface="Google Sans"/>
              <a:buNone/>
              <a:defRPr b="1" sz="4800">
                <a:latin typeface="Google Sans"/>
                <a:ea typeface="Google Sans"/>
                <a:cs typeface="Google Sans"/>
                <a:sym typeface="Google Sans"/>
              </a:defRPr>
            </a:lvl1pPr>
            <a:lvl2pPr lvl="1" rtl="0" algn="l">
              <a:lnSpc>
                <a:spcPct val="100000"/>
              </a:lnSpc>
              <a:spcBef>
                <a:spcPts val="0"/>
              </a:spcBef>
              <a:spcAft>
                <a:spcPts val="0"/>
              </a:spcAft>
              <a:buSzPts val="5600"/>
              <a:buFont typeface="Google Sans"/>
              <a:buNone/>
              <a:defRPr>
                <a:latin typeface="Google Sans"/>
                <a:ea typeface="Google Sans"/>
                <a:cs typeface="Google Sans"/>
                <a:sym typeface="Google Sans"/>
              </a:defRPr>
            </a:lvl2pPr>
            <a:lvl3pPr lvl="2" rtl="0" algn="l">
              <a:lnSpc>
                <a:spcPct val="100000"/>
              </a:lnSpc>
              <a:spcBef>
                <a:spcPts val="0"/>
              </a:spcBef>
              <a:spcAft>
                <a:spcPts val="0"/>
              </a:spcAft>
              <a:buSzPts val="5600"/>
              <a:buFont typeface="Google Sans"/>
              <a:buNone/>
              <a:defRPr>
                <a:latin typeface="Google Sans"/>
                <a:ea typeface="Google Sans"/>
                <a:cs typeface="Google Sans"/>
                <a:sym typeface="Google Sans"/>
              </a:defRPr>
            </a:lvl3pPr>
            <a:lvl4pPr lvl="3" rtl="0" algn="l">
              <a:lnSpc>
                <a:spcPct val="100000"/>
              </a:lnSpc>
              <a:spcBef>
                <a:spcPts val="0"/>
              </a:spcBef>
              <a:spcAft>
                <a:spcPts val="0"/>
              </a:spcAft>
              <a:buSzPts val="5600"/>
              <a:buFont typeface="Google Sans"/>
              <a:buNone/>
              <a:defRPr>
                <a:latin typeface="Google Sans"/>
                <a:ea typeface="Google Sans"/>
                <a:cs typeface="Google Sans"/>
                <a:sym typeface="Google Sans"/>
              </a:defRPr>
            </a:lvl4pPr>
            <a:lvl5pPr lvl="4" rtl="0" algn="l">
              <a:lnSpc>
                <a:spcPct val="100000"/>
              </a:lnSpc>
              <a:spcBef>
                <a:spcPts val="0"/>
              </a:spcBef>
              <a:spcAft>
                <a:spcPts val="0"/>
              </a:spcAft>
              <a:buSzPts val="5600"/>
              <a:buFont typeface="Google Sans"/>
              <a:buNone/>
              <a:defRPr>
                <a:latin typeface="Google Sans"/>
                <a:ea typeface="Google Sans"/>
                <a:cs typeface="Google Sans"/>
                <a:sym typeface="Google Sans"/>
              </a:defRPr>
            </a:lvl5pPr>
            <a:lvl6pPr lvl="5" rtl="0" algn="l">
              <a:lnSpc>
                <a:spcPct val="100000"/>
              </a:lnSpc>
              <a:spcBef>
                <a:spcPts val="0"/>
              </a:spcBef>
              <a:spcAft>
                <a:spcPts val="0"/>
              </a:spcAft>
              <a:buSzPts val="5600"/>
              <a:buFont typeface="Google Sans"/>
              <a:buNone/>
              <a:defRPr>
                <a:latin typeface="Google Sans"/>
                <a:ea typeface="Google Sans"/>
                <a:cs typeface="Google Sans"/>
                <a:sym typeface="Google Sans"/>
              </a:defRPr>
            </a:lvl6pPr>
            <a:lvl7pPr lvl="6" rtl="0" algn="l">
              <a:lnSpc>
                <a:spcPct val="100000"/>
              </a:lnSpc>
              <a:spcBef>
                <a:spcPts val="0"/>
              </a:spcBef>
              <a:spcAft>
                <a:spcPts val="0"/>
              </a:spcAft>
              <a:buSzPts val="5600"/>
              <a:buFont typeface="Google Sans"/>
              <a:buNone/>
              <a:defRPr>
                <a:latin typeface="Google Sans"/>
                <a:ea typeface="Google Sans"/>
                <a:cs typeface="Google Sans"/>
                <a:sym typeface="Google Sans"/>
              </a:defRPr>
            </a:lvl7pPr>
            <a:lvl8pPr lvl="7" rtl="0" algn="l">
              <a:lnSpc>
                <a:spcPct val="100000"/>
              </a:lnSpc>
              <a:spcBef>
                <a:spcPts val="0"/>
              </a:spcBef>
              <a:spcAft>
                <a:spcPts val="0"/>
              </a:spcAft>
              <a:buSzPts val="5600"/>
              <a:buFont typeface="Google Sans"/>
              <a:buNone/>
              <a:defRPr>
                <a:latin typeface="Google Sans"/>
                <a:ea typeface="Google Sans"/>
                <a:cs typeface="Google Sans"/>
                <a:sym typeface="Google Sans"/>
              </a:defRPr>
            </a:lvl8pPr>
            <a:lvl9pPr lvl="8" rtl="0" algn="l">
              <a:lnSpc>
                <a:spcPct val="100000"/>
              </a:lnSpc>
              <a:spcBef>
                <a:spcPts val="0"/>
              </a:spcBef>
              <a:spcAft>
                <a:spcPts val="0"/>
              </a:spcAft>
              <a:buSzPts val="5600"/>
              <a:buFont typeface="Google Sans"/>
              <a:buNone/>
              <a:defRPr>
                <a:latin typeface="Google Sans"/>
                <a:ea typeface="Google Sans"/>
                <a:cs typeface="Google Sans"/>
                <a:sym typeface="Google Sans"/>
              </a:defRPr>
            </a:lvl9pPr>
          </a:lstStyle>
          <a:p/>
        </p:txBody>
      </p:sp>
      <p:sp>
        <p:nvSpPr>
          <p:cNvPr id="90" name="Google Shape;90;p25"/>
          <p:cNvSpPr/>
          <p:nvPr/>
        </p:nvSpPr>
        <p:spPr>
          <a:xfrm>
            <a:off x="391900" y="9083350"/>
            <a:ext cx="3744000" cy="924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91" name="Google Shape;91;p25"/>
          <p:cNvSpPr/>
          <p:nvPr/>
        </p:nvSpPr>
        <p:spPr>
          <a:xfrm>
            <a:off x="447850" y="9055350"/>
            <a:ext cx="3610800" cy="993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pic>
        <p:nvPicPr>
          <p:cNvPr id="92" name="Google Shape;92;p25"/>
          <p:cNvPicPr preferRelativeResize="0"/>
          <p:nvPr/>
        </p:nvPicPr>
        <p:blipFill>
          <a:blip r:embed="rId2">
            <a:alphaModFix/>
          </a:blip>
          <a:stretch>
            <a:fillRect/>
          </a:stretch>
        </p:blipFill>
        <p:spPr>
          <a:xfrm>
            <a:off x="447850" y="8798600"/>
            <a:ext cx="1595550" cy="1099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pic>
        <p:nvPicPr>
          <p:cNvPr id="94" name="Google Shape;94;p26"/>
          <p:cNvPicPr preferRelativeResize="0"/>
          <p:nvPr/>
        </p:nvPicPr>
        <p:blipFill>
          <a:blip r:embed="rId2">
            <a:alphaModFix/>
          </a:blip>
          <a:stretch>
            <a:fillRect/>
          </a:stretch>
        </p:blipFill>
        <p:spPr>
          <a:xfrm>
            <a:off x="0" y="9325000"/>
            <a:ext cx="18288000" cy="96198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Three columns">
  <p:cSld name="Content - Three columns">
    <p:spTree>
      <p:nvGrpSpPr>
        <p:cNvPr id="95" name="Shape 95"/>
        <p:cNvGrpSpPr/>
        <p:nvPr/>
      </p:nvGrpSpPr>
      <p:grpSpPr>
        <a:xfrm>
          <a:off x="0" y="0"/>
          <a:ext cx="0" cy="0"/>
          <a:chOff x="0" y="0"/>
          <a:chExt cx="0" cy="0"/>
        </a:xfrm>
      </p:grpSpPr>
      <p:sp>
        <p:nvSpPr>
          <p:cNvPr id="96" name="Google Shape;96;p27"/>
          <p:cNvSpPr txBox="1"/>
          <p:nvPr>
            <p:ph type="title"/>
          </p:nvPr>
        </p:nvSpPr>
        <p:spPr>
          <a:xfrm>
            <a:off x="973750" y="274702"/>
            <a:ext cx="7970400" cy="411000"/>
          </a:xfrm>
          <a:prstGeom prst="rect">
            <a:avLst/>
          </a:prstGeom>
          <a:noFill/>
          <a:ln>
            <a:noFill/>
          </a:ln>
        </p:spPr>
        <p:txBody>
          <a:bodyPr anchorCtr="0" anchor="t" bIns="182850" lIns="182850" spcFirstLastPara="1" rIns="182850" wrap="square" tIns="182850">
            <a:noAutofit/>
          </a:bodyPr>
          <a:lstStyle>
            <a:lvl1pPr lvl="0" marR="0" algn="l">
              <a:lnSpc>
                <a:spcPct val="100000"/>
              </a:lnSpc>
              <a:spcBef>
                <a:spcPts val="0"/>
              </a:spcBef>
              <a:spcAft>
                <a:spcPts val="0"/>
              </a:spcAft>
              <a:buClr>
                <a:schemeClr val="dk1"/>
              </a:buClr>
              <a:buSzPts val="1800"/>
              <a:buFont typeface="Roboto Medium"/>
              <a:buNone/>
              <a:defRPr b="0" i="0" sz="1800" u="none" cap="none" strike="noStrike">
                <a:solidFill>
                  <a:schemeClr val="dk1"/>
                </a:solidFill>
                <a:latin typeface="Roboto Medium"/>
                <a:ea typeface="Roboto Medium"/>
                <a:cs typeface="Roboto Medium"/>
                <a:sym typeface="Roboto Medium"/>
              </a:defRPr>
            </a:lvl1pPr>
            <a:lvl2pPr lvl="1" marR="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2pPr>
            <a:lvl3pPr lvl="2" marR="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3pPr>
            <a:lvl4pPr lvl="3" marR="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4pPr>
            <a:lvl5pPr lvl="4" marR="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5pPr>
            <a:lvl6pPr lvl="5" marR="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6pPr>
            <a:lvl7pPr lvl="6" marR="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7pPr>
            <a:lvl8pPr lvl="7" marR="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8pPr>
            <a:lvl9pPr lvl="8" marR="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9pPr>
          </a:lstStyle>
          <a:p/>
        </p:txBody>
      </p:sp>
    </p:spTree>
  </p:cSld>
  <p:clrMapOvr>
    <a:masterClrMapping/>
  </p:clrMapOvr>
  <p:extLst>
    <p:ext uri="{DCECCB84-F9BA-43D5-87BE-67443E8EF086}">
      <p15:sldGuideLst>
        <p15:guide id="1" pos="3890">
          <p15:clr>
            <a:srgbClr val="F9AD4C"/>
          </p15:clr>
        </p15:guide>
        <p15:guide id="2" pos="4182">
          <p15:clr>
            <a:srgbClr val="F9AD4C"/>
          </p15:clr>
        </p15:guide>
        <p15:guide id="3" orient="horz" pos="432">
          <p15:clr>
            <a:srgbClr val="F9AD4C"/>
          </p15:clr>
        </p15:guide>
        <p15:guide id="4" pos="7338">
          <p15:clr>
            <a:srgbClr val="F9AD4C"/>
          </p15:clr>
        </p15:guide>
        <p15:guide id="5" pos="7630">
          <p15:clr>
            <a:srgbClr val="F9AD4C"/>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 name="Shape 97"/>
        <p:cNvGrpSpPr/>
        <p:nvPr/>
      </p:nvGrpSpPr>
      <p:grpSpPr>
        <a:xfrm>
          <a:off x="0" y="0"/>
          <a:ext cx="0" cy="0"/>
          <a:chOff x="0" y="0"/>
          <a:chExt cx="0" cy="0"/>
        </a:xfrm>
      </p:grpSpPr>
      <p:pic>
        <p:nvPicPr>
          <p:cNvPr id="98" name="Google Shape;98;p28"/>
          <p:cNvPicPr preferRelativeResize="0"/>
          <p:nvPr/>
        </p:nvPicPr>
        <p:blipFill rotWithShape="1">
          <a:blip r:embed="rId2">
            <a:alphaModFix/>
          </a:blip>
          <a:srcRect b="0" l="0" r="0" t="0"/>
          <a:stretch/>
        </p:blipFill>
        <p:spPr>
          <a:xfrm>
            <a:off x="0" y="0"/>
            <a:ext cx="18288000" cy="10286995"/>
          </a:xfrm>
          <a:prstGeom prst="rect">
            <a:avLst/>
          </a:prstGeom>
          <a:noFill/>
          <a:ln>
            <a:noFill/>
          </a:ln>
        </p:spPr>
      </p:pic>
      <p:sp>
        <p:nvSpPr>
          <p:cNvPr id="99" name="Google Shape;99;p28"/>
          <p:cNvSpPr txBox="1"/>
          <p:nvPr>
            <p:ph type="title"/>
          </p:nvPr>
        </p:nvSpPr>
        <p:spPr>
          <a:xfrm>
            <a:off x="4265700" y="1091400"/>
            <a:ext cx="9756600" cy="1357800"/>
          </a:xfrm>
          <a:prstGeom prst="rect">
            <a:avLst/>
          </a:prstGeom>
          <a:noFill/>
          <a:ln>
            <a:noFill/>
          </a:ln>
        </p:spPr>
        <p:txBody>
          <a:bodyPr anchorCtr="0" anchor="t" bIns="182850" lIns="182850" spcFirstLastPara="1" rIns="182850" wrap="square" tIns="182850">
            <a:noAutofit/>
          </a:bodyPr>
          <a:lstStyle>
            <a:lvl1pPr lvl="0" algn="ctr">
              <a:lnSpc>
                <a:spcPct val="100000"/>
              </a:lnSpc>
              <a:spcBef>
                <a:spcPts val="0"/>
              </a:spcBef>
              <a:spcAft>
                <a:spcPts val="0"/>
              </a:spcAft>
              <a:buSzPts val="5600"/>
              <a:buFont typeface="Google Sans"/>
              <a:buNone/>
              <a:defRPr b="1" sz="6000">
                <a:solidFill>
                  <a:srgbClr val="FFFFFF"/>
                </a:solidFill>
                <a:latin typeface="Google Sans"/>
                <a:ea typeface="Google Sans"/>
                <a:cs typeface="Google Sans"/>
                <a:sym typeface="Google Sans"/>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pic>
        <p:nvPicPr>
          <p:cNvPr id="100" name="Google Shape;100;p28"/>
          <p:cNvPicPr preferRelativeResize="0"/>
          <p:nvPr/>
        </p:nvPicPr>
        <p:blipFill>
          <a:blip r:embed="rId3">
            <a:alphaModFix/>
          </a:blip>
          <a:stretch>
            <a:fillRect/>
          </a:stretch>
        </p:blipFill>
        <p:spPr>
          <a:xfrm>
            <a:off x="459100" y="8813950"/>
            <a:ext cx="1648700" cy="11576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1" name="Shape 101"/>
        <p:cNvGrpSpPr/>
        <p:nvPr/>
      </p:nvGrpSpPr>
      <p:grpSpPr>
        <a:xfrm>
          <a:off x="0" y="0"/>
          <a:ext cx="0" cy="0"/>
          <a:chOff x="0" y="0"/>
          <a:chExt cx="0" cy="0"/>
        </a:xfrm>
      </p:grpSpPr>
      <p:pic>
        <p:nvPicPr>
          <p:cNvPr id="102" name="Google Shape;102;p29"/>
          <p:cNvPicPr preferRelativeResize="0"/>
          <p:nvPr/>
        </p:nvPicPr>
        <p:blipFill rotWithShape="1">
          <a:blip r:embed="rId2">
            <a:alphaModFix/>
          </a:blip>
          <a:srcRect b="0" l="0" r="0" t="0"/>
          <a:stretch/>
        </p:blipFill>
        <p:spPr>
          <a:xfrm>
            <a:off x="0" y="0"/>
            <a:ext cx="18288000" cy="10287011"/>
          </a:xfrm>
          <a:prstGeom prst="rect">
            <a:avLst/>
          </a:prstGeom>
          <a:noFill/>
          <a:ln>
            <a:noFill/>
          </a:ln>
        </p:spPr>
      </p:pic>
      <p:sp>
        <p:nvSpPr>
          <p:cNvPr id="103" name="Google Shape;103;p29"/>
          <p:cNvSpPr/>
          <p:nvPr/>
        </p:nvSpPr>
        <p:spPr>
          <a:xfrm>
            <a:off x="2568850" y="1211200"/>
            <a:ext cx="5271600" cy="2329200"/>
          </a:xfrm>
          <a:prstGeom prst="roundRect">
            <a:avLst>
              <a:gd fmla="val 13714" name="adj"/>
            </a:avLst>
          </a:prstGeom>
          <a:solidFill>
            <a:schemeClr val="lt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104" name="Google Shape;104;p29"/>
          <p:cNvSpPr/>
          <p:nvPr/>
        </p:nvSpPr>
        <p:spPr>
          <a:xfrm>
            <a:off x="10368500" y="2155500"/>
            <a:ext cx="5976000" cy="5976000"/>
          </a:xfrm>
          <a:prstGeom prst="roundRect">
            <a:avLst>
              <a:gd fmla="val 7349" name="adj"/>
            </a:avLst>
          </a:prstGeom>
          <a:solidFill>
            <a:schemeClr val="lt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105" name="Google Shape;105;p29"/>
          <p:cNvSpPr txBox="1"/>
          <p:nvPr>
            <p:ph type="title"/>
          </p:nvPr>
        </p:nvSpPr>
        <p:spPr>
          <a:xfrm>
            <a:off x="2995150" y="1377700"/>
            <a:ext cx="4419000" cy="1996200"/>
          </a:xfrm>
          <a:prstGeom prst="rect">
            <a:avLst/>
          </a:prstGeom>
          <a:noFill/>
          <a:ln>
            <a:noFill/>
          </a:ln>
        </p:spPr>
        <p:txBody>
          <a:bodyPr anchorCtr="0" anchor="t" bIns="182850" lIns="182850" spcFirstLastPara="1" rIns="182850" wrap="square" tIns="182850">
            <a:noAutofit/>
          </a:bodyPr>
          <a:lstStyle>
            <a:lvl1pPr lvl="0" algn="ctr">
              <a:lnSpc>
                <a:spcPct val="100000"/>
              </a:lnSpc>
              <a:spcBef>
                <a:spcPts val="0"/>
              </a:spcBef>
              <a:spcAft>
                <a:spcPts val="0"/>
              </a:spcAft>
              <a:buSzPts val="5600"/>
              <a:buNone/>
              <a:defRPr b="1" sz="3400">
                <a:latin typeface="Arial"/>
                <a:ea typeface="Arial"/>
                <a:cs typeface="Arial"/>
                <a:sym typeface="Aria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06" name="Google Shape;106;p29"/>
          <p:cNvSpPr txBox="1"/>
          <p:nvPr>
            <p:ph idx="2" type="title"/>
          </p:nvPr>
        </p:nvSpPr>
        <p:spPr>
          <a:xfrm>
            <a:off x="546350" y="395600"/>
            <a:ext cx="7120800" cy="6528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5600"/>
              <a:buNone/>
              <a:defRPr b="1" sz="2000">
                <a:solidFill>
                  <a:srgbClr val="FFFFFF"/>
                </a:solidFill>
                <a:latin typeface="Arial"/>
                <a:ea typeface="Arial"/>
                <a:cs typeface="Arial"/>
                <a:sym typeface="Aria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pic>
        <p:nvPicPr>
          <p:cNvPr id="107" name="Google Shape;107;p29"/>
          <p:cNvPicPr preferRelativeResize="0"/>
          <p:nvPr/>
        </p:nvPicPr>
        <p:blipFill>
          <a:blip r:embed="rId3">
            <a:alphaModFix/>
          </a:blip>
          <a:stretch>
            <a:fillRect/>
          </a:stretch>
        </p:blipFill>
        <p:spPr>
          <a:xfrm flipH="1">
            <a:off x="2995148" y="3703200"/>
            <a:ext cx="4913952" cy="4913952"/>
          </a:xfrm>
          <a:prstGeom prst="rect">
            <a:avLst/>
          </a:prstGeom>
          <a:noFill/>
          <a:ln>
            <a:noFill/>
          </a:ln>
        </p:spPr>
      </p:pic>
      <p:pic>
        <p:nvPicPr>
          <p:cNvPr id="108" name="Google Shape;108;p29"/>
          <p:cNvPicPr preferRelativeResize="0"/>
          <p:nvPr/>
        </p:nvPicPr>
        <p:blipFill>
          <a:blip r:embed="rId4">
            <a:alphaModFix/>
          </a:blip>
          <a:stretch>
            <a:fillRect/>
          </a:stretch>
        </p:blipFill>
        <p:spPr>
          <a:xfrm>
            <a:off x="459100" y="8813950"/>
            <a:ext cx="1648700" cy="11576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109" name="Shape 109"/>
        <p:cNvGrpSpPr/>
        <p:nvPr/>
      </p:nvGrpSpPr>
      <p:grpSpPr>
        <a:xfrm>
          <a:off x="0" y="0"/>
          <a:ext cx="0" cy="0"/>
          <a:chOff x="0" y="0"/>
          <a:chExt cx="0" cy="0"/>
        </a:xfrm>
      </p:grpSpPr>
      <p:pic>
        <p:nvPicPr>
          <p:cNvPr id="110" name="Google Shape;110;p30"/>
          <p:cNvPicPr preferRelativeResize="0"/>
          <p:nvPr/>
        </p:nvPicPr>
        <p:blipFill rotWithShape="1">
          <a:blip r:embed="rId2">
            <a:alphaModFix/>
          </a:blip>
          <a:srcRect b="0" l="0" r="0" t="0"/>
          <a:stretch/>
        </p:blipFill>
        <p:spPr>
          <a:xfrm>
            <a:off x="0" y="6"/>
            <a:ext cx="18288000" cy="10287000"/>
          </a:xfrm>
          <a:prstGeom prst="rect">
            <a:avLst/>
          </a:prstGeom>
          <a:noFill/>
          <a:ln>
            <a:noFill/>
          </a:ln>
        </p:spPr>
      </p:pic>
      <p:sp>
        <p:nvSpPr>
          <p:cNvPr id="111" name="Google Shape;111;p30"/>
          <p:cNvSpPr txBox="1"/>
          <p:nvPr>
            <p:ph type="title"/>
          </p:nvPr>
        </p:nvSpPr>
        <p:spPr>
          <a:xfrm>
            <a:off x="546350" y="395600"/>
            <a:ext cx="7120800" cy="6528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5600"/>
              <a:buNone/>
              <a:defRPr b="1" sz="2000">
                <a:solidFill>
                  <a:srgbClr val="FFFFFF"/>
                </a:solidFill>
                <a:latin typeface="Arial"/>
                <a:ea typeface="Arial"/>
                <a:cs typeface="Arial"/>
                <a:sym typeface="Aria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grpSp>
        <p:nvGrpSpPr>
          <p:cNvPr id="112" name="Google Shape;112;p30"/>
          <p:cNvGrpSpPr/>
          <p:nvPr/>
        </p:nvGrpSpPr>
        <p:grpSpPr>
          <a:xfrm>
            <a:off x="1784200" y="1482300"/>
            <a:ext cx="15725700" cy="1293600"/>
            <a:chOff x="892100" y="741150"/>
            <a:chExt cx="7862850" cy="646800"/>
          </a:xfrm>
        </p:grpSpPr>
        <p:sp>
          <p:nvSpPr>
            <p:cNvPr id="113" name="Google Shape;113;p30"/>
            <p:cNvSpPr txBox="1"/>
            <p:nvPr/>
          </p:nvSpPr>
          <p:spPr>
            <a:xfrm>
              <a:off x="892100" y="741150"/>
              <a:ext cx="1395600" cy="6468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4400"/>
                <a:buFont typeface="Arial"/>
                <a:buNone/>
              </a:pPr>
              <a:r>
                <a:rPr b="1" lang="en" sz="4400">
                  <a:solidFill>
                    <a:srgbClr val="FFFFFF"/>
                  </a:solidFill>
                  <a:latin typeface="Google Sans"/>
                  <a:ea typeface="Google Sans"/>
                  <a:cs typeface="Google Sans"/>
                  <a:sym typeface="Google Sans"/>
                </a:rPr>
                <a:t>Bạn bè</a:t>
              </a:r>
              <a:endParaRPr b="1" i="0" sz="4400" u="none" cap="none" strike="noStrike">
                <a:solidFill>
                  <a:srgbClr val="FFFFFF"/>
                </a:solidFill>
                <a:latin typeface="Google Sans"/>
                <a:ea typeface="Google Sans"/>
                <a:cs typeface="Google Sans"/>
                <a:sym typeface="Google Sans"/>
              </a:endParaRPr>
            </a:p>
          </p:txBody>
        </p:sp>
        <p:sp>
          <p:nvSpPr>
            <p:cNvPr id="114" name="Google Shape;114;p30"/>
            <p:cNvSpPr txBox="1"/>
            <p:nvPr/>
          </p:nvSpPr>
          <p:spPr>
            <a:xfrm>
              <a:off x="2711900" y="741150"/>
              <a:ext cx="1460400" cy="6468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4400"/>
                <a:buFont typeface="Arial"/>
                <a:buNone/>
              </a:pPr>
              <a:r>
                <a:rPr b="1" lang="en" sz="4400">
                  <a:solidFill>
                    <a:srgbClr val="FFFFFF"/>
                  </a:solidFill>
                  <a:latin typeface="Google Sans"/>
                  <a:ea typeface="Google Sans"/>
                  <a:cs typeface="Google Sans"/>
                  <a:sym typeface="Google Sans"/>
                </a:rPr>
                <a:t>Gia Đình</a:t>
              </a:r>
              <a:endParaRPr b="1" i="0" sz="4400" u="none" cap="none" strike="noStrike">
                <a:solidFill>
                  <a:srgbClr val="FFFFFF"/>
                </a:solidFill>
                <a:latin typeface="Google Sans"/>
                <a:ea typeface="Google Sans"/>
                <a:cs typeface="Google Sans"/>
                <a:sym typeface="Google Sans"/>
              </a:endParaRPr>
            </a:p>
          </p:txBody>
        </p:sp>
        <p:sp>
          <p:nvSpPr>
            <p:cNvPr id="115" name="Google Shape;115;p30"/>
            <p:cNvSpPr txBox="1"/>
            <p:nvPr/>
          </p:nvSpPr>
          <p:spPr>
            <a:xfrm>
              <a:off x="4491600" y="741150"/>
              <a:ext cx="1681800" cy="6468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4400"/>
                <a:buFont typeface="Arial"/>
                <a:buNone/>
              </a:pPr>
              <a:r>
                <a:rPr b="1" lang="en" sz="4400">
                  <a:solidFill>
                    <a:srgbClr val="FFFFFF"/>
                  </a:solidFill>
                  <a:latin typeface="Google Sans"/>
                  <a:ea typeface="Google Sans"/>
                  <a:cs typeface="Google Sans"/>
                  <a:sym typeface="Google Sans"/>
                </a:rPr>
                <a:t>Công khai</a:t>
              </a:r>
              <a:endParaRPr b="1" i="0" sz="4400" u="none" cap="none" strike="noStrike">
                <a:solidFill>
                  <a:srgbClr val="FFFFFF"/>
                </a:solidFill>
                <a:latin typeface="Google Sans"/>
                <a:ea typeface="Google Sans"/>
                <a:cs typeface="Google Sans"/>
                <a:sym typeface="Google Sans"/>
              </a:endParaRPr>
            </a:p>
          </p:txBody>
        </p:sp>
        <p:sp>
          <p:nvSpPr>
            <p:cNvPr id="116" name="Google Shape;116;p30"/>
            <p:cNvSpPr txBox="1"/>
            <p:nvPr/>
          </p:nvSpPr>
          <p:spPr>
            <a:xfrm>
              <a:off x="6564650" y="741150"/>
              <a:ext cx="2190300" cy="6468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4400"/>
                <a:buFont typeface="Arial"/>
                <a:buNone/>
              </a:pPr>
              <a:r>
                <a:rPr b="1" lang="en" sz="4400">
                  <a:solidFill>
                    <a:srgbClr val="FFFFFF"/>
                  </a:solidFill>
                  <a:latin typeface="Google Sans"/>
                  <a:ea typeface="Google Sans"/>
                  <a:cs typeface="Google Sans"/>
                  <a:sym typeface="Google Sans"/>
                </a:rPr>
                <a:t>Hộp an toàn</a:t>
              </a:r>
              <a:endParaRPr b="1" i="0" sz="4400" u="none" cap="none" strike="noStrike">
                <a:solidFill>
                  <a:srgbClr val="FFFFFF"/>
                </a:solidFill>
                <a:latin typeface="Google Sans"/>
                <a:ea typeface="Google Sans"/>
                <a:cs typeface="Google Sans"/>
                <a:sym typeface="Google Sans"/>
              </a:endParaRPr>
            </a:p>
          </p:txBody>
        </p:sp>
      </p:grpSp>
      <p:pic>
        <p:nvPicPr>
          <p:cNvPr id="117" name="Google Shape;117;p30"/>
          <p:cNvPicPr preferRelativeResize="0"/>
          <p:nvPr/>
        </p:nvPicPr>
        <p:blipFill rotWithShape="1">
          <a:blip r:embed="rId3">
            <a:alphaModFix/>
          </a:blip>
          <a:srcRect b="40368" l="-1258" r="-4516" t="-8409"/>
          <a:stretch/>
        </p:blipFill>
        <p:spPr>
          <a:xfrm rot="-3">
            <a:off x="2823155" y="3297555"/>
            <a:ext cx="10857590" cy="6983741"/>
          </a:xfrm>
          <a:prstGeom prst="rect">
            <a:avLst/>
          </a:prstGeom>
          <a:noFill/>
          <a:ln>
            <a:noFill/>
          </a:ln>
        </p:spPr>
      </p:pic>
      <p:pic>
        <p:nvPicPr>
          <p:cNvPr id="118" name="Google Shape;118;p30"/>
          <p:cNvPicPr preferRelativeResize="0"/>
          <p:nvPr/>
        </p:nvPicPr>
        <p:blipFill>
          <a:blip r:embed="rId4">
            <a:alphaModFix/>
          </a:blip>
          <a:stretch>
            <a:fillRect/>
          </a:stretch>
        </p:blipFill>
        <p:spPr>
          <a:xfrm>
            <a:off x="459100" y="8813950"/>
            <a:ext cx="1648700" cy="11576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9" name="Shape 119"/>
        <p:cNvGrpSpPr/>
        <p:nvPr/>
      </p:nvGrpSpPr>
      <p:grpSpPr>
        <a:xfrm>
          <a:off x="0" y="0"/>
          <a:ext cx="0" cy="0"/>
          <a:chOff x="0" y="0"/>
          <a:chExt cx="0" cy="0"/>
        </a:xfrm>
      </p:grpSpPr>
      <p:pic>
        <p:nvPicPr>
          <p:cNvPr id="120" name="Google Shape;120;p31"/>
          <p:cNvPicPr preferRelativeResize="0"/>
          <p:nvPr/>
        </p:nvPicPr>
        <p:blipFill rotWithShape="1">
          <a:blip r:embed="rId2">
            <a:alphaModFix/>
          </a:blip>
          <a:srcRect b="0" l="0" r="0" t="0"/>
          <a:stretch/>
        </p:blipFill>
        <p:spPr>
          <a:xfrm>
            <a:off x="0" y="0"/>
            <a:ext cx="18288000" cy="10287011"/>
          </a:xfrm>
          <a:prstGeom prst="rect">
            <a:avLst/>
          </a:prstGeom>
          <a:noFill/>
          <a:ln>
            <a:noFill/>
          </a:ln>
        </p:spPr>
      </p:pic>
      <p:grpSp>
        <p:nvGrpSpPr>
          <p:cNvPr id="121" name="Google Shape;121;p31"/>
          <p:cNvGrpSpPr/>
          <p:nvPr/>
        </p:nvGrpSpPr>
        <p:grpSpPr>
          <a:xfrm>
            <a:off x="7041000" y="2086276"/>
            <a:ext cx="10306850" cy="5608712"/>
            <a:chOff x="3172350" y="811025"/>
            <a:chExt cx="5153425" cy="2884250"/>
          </a:xfrm>
        </p:grpSpPr>
        <p:sp>
          <p:nvSpPr>
            <p:cNvPr id="122" name="Google Shape;122;p31"/>
            <p:cNvSpPr/>
            <p:nvPr/>
          </p:nvSpPr>
          <p:spPr>
            <a:xfrm rot="10800000">
              <a:off x="3172350" y="811025"/>
              <a:ext cx="1449300" cy="1614900"/>
            </a:xfrm>
            <a:prstGeom prst="rtTriangle">
              <a:avLst/>
            </a:prstGeom>
            <a:solidFill>
              <a:srgbClr val="174EA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123" name="Google Shape;123;p31"/>
            <p:cNvSpPr/>
            <p:nvPr/>
          </p:nvSpPr>
          <p:spPr>
            <a:xfrm>
              <a:off x="3673375" y="811075"/>
              <a:ext cx="4652400" cy="2884200"/>
            </a:xfrm>
            <a:prstGeom prst="roundRect">
              <a:avLst>
                <a:gd fmla="val 9764" name="adj"/>
              </a:avLst>
            </a:prstGeom>
            <a:solidFill>
              <a:srgbClr val="174EA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grpSp>
      <p:sp>
        <p:nvSpPr>
          <p:cNvPr id="124" name="Google Shape;124;p31"/>
          <p:cNvSpPr txBox="1"/>
          <p:nvPr>
            <p:ph type="title"/>
          </p:nvPr>
        </p:nvSpPr>
        <p:spPr>
          <a:xfrm>
            <a:off x="8851100" y="2719100"/>
            <a:ext cx="7757400" cy="45444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5600"/>
              <a:buNone/>
              <a:defRPr sz="3600">
                <a:solidFill>
                  <a:srgbClr val="FFFFFF"/>
                </a:solidFill>
                <a:latin typeface="Arial"/>
                <a:ea typeface="Arial"/>
                <a:cs typeface="Arial"/>
                <a:sym typeface="Aria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25" name="Google Shape;125;p31"/>
          <p:cNvSpPr txBox="1"/>
          <p:nvPr>
            <p:ph idx="2" type="title"/>
          </p:nvPr>
        </p:nvSpPr>
        <p:spPr>
          <a:xfrm>
            <a:off x="546350" y="395600"/>
            <a:ext cx="7120800" cy="6528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5600"/>
              <a:buNone/>
              <a:defRPr b="1" sz="2000">
                <a:solidFill>
                  <a:srgbClr val="FFFFFF"/>
                </a:solidFill>
                <a:latin typeface="Arial"/>
                <a:ea typeface="Arial"/>
                <a:cs typeface="Arial"/>
                <a:sym typeface="Aria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pic>
        <p:nvPicPr>
          <p:cNvPr id="126" name="Google Shape;126;p31"/>
          <p:cNvPicPr preferRelativeResize="0"/>
          <p:nvPr/>
        </p:nvPicPr>
        <p:blipFill>
          <a:blip r:embed="rId3">
            <a:alphaModFix/>
          </a:blip>
          <a:stretch>
            <a:fillRect/>
          </a:stretch>
        </p:blipFill>
        <p:spPr>
          <a:xfrm>
            <a:off x="704550" y="2521200"/>
            <a:ext cx="6539848" cy="6539848"/>
          </a:xfrm>
          <a:prstGeom prst="rect">
            <a:avLst/>
          </a:prstGeom>
          <a:noFill/>
          <a:ln>
            <a:noFill/>
          </a:ln>
        </p:spPr>
      </p:pic>
      <p:pic>
        <p:nvPicPr>
          <p:cNvPr id="127" name="Google Shape;127;p31"/>
          <p:cNvPicPr preferRelativeResize="0"/>
          <p:nvPr/>
        </p:nvPicPr>
        <p:blipFill>
          <a:blip r:embed="rId4">
            <a:alphaModFix/>
          </a:blip>
          <a:stretch>
            <a:fillRect/>
          </a:stretch>
        </p:blipFill>
        <p:spPr>
          <a:xfrm>
            <a:off x="459100" y="8813950"/>
            <a:ext cx="1648700" cy="1157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623400" y="4301700"/>
            <a:ext cx="17041200" cy="1683600"/>
          </a:xfrm>
          <a:prstGeom prst="rect">
            <a:avLst/>
          </a:prstGeom>
          <a:noFill/>
          <a:ln>
            <a:noFill/>
          </a:ln>
        </p:spPr>
        <p:txBody>
          <a:bodyPr anchorCtr="0" anchor="ctr" bIns="182850" lIns="182850" spcFirstLastPara="1" rIns="182850" wrap="square" tIns="182850">
            <a:norm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p:txBody>
      </p:sp>
      <p:sp>
        <p:nvSpPr>
          <p:cNvPr id="19" name="Google Shape;19;p4"/>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2">
  <p:cSld name="TITLE_ONLY_1_2">
    <p:spTree>
      <p:nvGrpSpPr>
        <p:cNvPr id="128" name="Shape 128"/>
        <p:cNvGrpSpPr/>
        <p:nvPr/>
      </p:nvGrpSpPr>
      <p:grpSpPr>
        <a:xfrm>
          <a:off x="0" y="0"/>
          <a:ext cx="0" cy="0"/>
          <a:chOff x="0" y="0"/>
          <a:chExt cx="0" cy="0"/>
        </a:xfrm>
      </p:grpSpPr>
      <p:pic>
        <p:nvPicPr>
          <p:cNvPr id="129" name="Google Shape;129;p32"/>
          <p:cNvPicPr preferRelativeResize="0"/>
          <p:nvPr/>
        </p:nvPicPr>
        <p:blipFill rotWithShape="1">
          <a:blip r:embed="rId2">
            <a:alphaModFix/>
          </a:blip>
          <a:srcRect b="0" l="0" r="0" t="0"/>
          <a:stretch/>
        </p:blipFill>
        <p:spPr>
          <a:xfrm>
            <a:off x="0" y="0"/>
            <a:ext cx="18288000" cy="10287011"/>
          </a:xfrm>
          <a:prstGeom prst="rect">
            <a:avLst/>
          </a:prstGeom>
          <a:noFill/>
          <a:ln>
            <a:noFill/>
          </a:ln>
        </p:spPr>
      </p:pic>
      <p:sp>
        <p:nvSpPr>
          <p:cNvPr id="130" name="Google Shape;130;p32"/>
          <p:cNvSpPr txBox="1"/>
          <p:nvPr>
            <p:ph type="title"/>
          </p:nvPr>
        </p:nvSpPr>
        <p:spPr>
          <a:xfrm>
            <a:off x="546350" y="395600"/>
            <a:ext cx="7120800" cy="6528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5600"/>
              <a:buNone/>
              <a:defRPr b="1" sz="2000">
                <a:solidFill>
                  <a:srgbClr val="FFFFFF"/>
                </a:solidFill>
                <a:latin typeface="Arial"/>
                <a:ea typeface="Arial"/>
                <a:cs typeface="Arial"/>
                <a:sym typeface="Aria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grpSp>
        <p:nvGrpSpPr>
          <p:cNvPr id="131" name="Google Shape;131;p32"/>
          <p:cNvGrpSpPr/>
          <p:nvPr/>
        </p:nvGrpSpPr>
        <p:grpSpPr>
          <a:xfrm>
            <a:off x="1784200" y="1482300"/>
            <a:ext cx="16156050" cy="1293600"/>
            <a:chOff x="892100" y="741150"/>
            <a:chExt cx="8078025" cy="646800"/>
          </a:xfrm>
        </p:grpSpPr>
        <p:sp>
          <p:nvSpPr>
            <p:cNvPr id="132" name="Google Shape;132;p32"/>
            <p:cNvSpPr txBox="1"/>
            <p:nvPr/>
          </p:nvSpPr>
          <p:spPr>
            <a:xfrm>
              <a:off x="892100" y="741150"/>
              <a:ext cx="1395600" cy="6468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4400"/>
                <a:buFont typeface="Arial"/>
                <a:buNone/>
              </a:pPr>
              <a:r>
                <a:rPr b="1" lang="en" sz="4400">
                  <a:solidFill>
                    <a:srgbClr val="FFFFFF"/>
                  </a:solidFill>
                  <a:latin typeface="Google Sans"/>
                  <a:ea typeface="Google Sans"/>
                  <a:cs typeface="Google Sans"/>
                  <a:sym typeface="Google Sans"/>
                </a:rPr>
                <a:t>Bạn bè</a:t>
              </a:r>
              <a:endParaRPr b="1" i="0" sz="4400" u="none" cap="none" strike="noStrike">
                <a:solidFill>
                  <a:srgbClr val="FFFFFF"/>
                </a:solidFill>
                <a:latin typeface="Google Sans"/>
                <a:ea typeface="Google Sans"/>
                <a:cs typeface="Google Sans"/>
                <a:sym typeface="Google Sans"/>
              </a:endParaRPr>
            </a:p>
          </p:txBody>
        </p:sp>
        <p:sp>
          <p:nvSpPr>
            <p:cNvPr id="133" name="Google Shape;133;p32"/>
            <p:cNvSpPr txBox="1"/>
            <p:nvPr/>
          </p:nvSpPr>
          <p:spPr>
            <a:xfrm>
              <a:off x="2735150" y="741150"/>
              <a:ext cx="1601100" cy="6468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4400"/>
                <a:buFont typeface="Arial"/>
                <a:buNone/>
              </a:pPr>
              <a:r>
                <a:rPr b="1" lang="en" sz="4400">
                  <a:solidFill>
                    <a:srgbClr val="FFFFFF"/>
                  </a:solidFill>
                  <a:latin typeface="Google Sans"/>
                  <a:ea typeface="Google Sans"/>
                  <a:cs typeface="Google Sans"/>
                  <a:sym typeface="Google Sans"/>
                </a:rPr>
                <a:t>Gia đình</a:t>
              </a:r>
              <a:endParaRPr b="1" i="0" sz="4400" u="none" cap="none" strike="noStrike">
                <a:solidFill>
                  <a:srgbClr val="FFFFFF"/>
                </a:solidFill>
                <a:latin typeface="Google Sans"/>
                <a:ea typeface="Google Sans"/>
                <a:cs typeface="Google Sans"/>
                <a:sym typeface="Google Sans"/>
              </a:endParaRPr>
            </a:p>
          </p:txBody>
        </p:sp>
        <p:sp>
          <p:nvSpPr>
            <p:cNvPr id="134" name="Google Shape;134;p32"/>
            <p:cNvSpPr txBox="1"/>
            <p:nvPr/>
          </p:nvSpPr>
          <p:spPr>
            <a:xfrm>
              <a:off x="4804500" y="741150"/>
              <a:ext cx="1670100" cy="6468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4400"/>
                <a:buFont typeface="Arial"/>
                <a:buNone/>
              </a:pPr>
              <a:r>
                <a:rPr b="1" lang="en" sz="4400">
                  <a:solidFill>
                    <a:srgbClr val="FFFFFF"/>
                  </a:solidFill>
                  <a:latin typeface="Google Sans"/>
                  <a:ea typeface="Google Sans"/>
                  <a:cs typeface="Google Sans"/>
                  <a:sym typeface="Google Sans"/>
                </a:rPr>
                <a:t>Công khai</a:t>
              </a:r>
              <a:endParaRPr b="1" i="0" sz="4400" u="none" cap="none" strike="noStrike">
                <a:solidFill>
                  <a:srgbClr val="FFFFFF"/>
                </a:solidFill>
                <a:latin typeface="Google Sans"/>
                <a:ea typeface="Google Sans"/>
                <a:cs typeface="Google Sans"/>
                <a:sym typeface="Google Sans"/>
              </a:endParaRPr>
            </a:p>
          </p:txBody>
        </p:sp>
        <p:sp>
          <p:nvSpPr>
            <p:cNvPr id="135" name="Google Shape;135;p32"/>
            <p:cNvSpPr txBox="1"/>
            <p:nvPr/>
          </p:nvSpPr>
          <p:spPr>
            <a:xfrm>
              <a:off x="6927125" y="741150"/>
              <a:ext cx="2043000" cy="6468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4400"/>
                <a:buFont typeface="Arial"/>
                <a:buNone/>
              </a:pPr>
              <a:r>
                <a:rPr b="1" lang="en" sz="4400">
                  <a:solidFill>
                    <a:srgbClr val="FFFFFF"/>
                  </a:solidFill>
                  <a:latin typeface="Google Sans"/>
                  <a:ea typeface="Google Sans"/>
                  <a:cs typeface="Google Sans"/>
                  <a:sym typeface="Google Sans"/>
                </a:rPr>
                <a:t>Hộp an toàn</a:t>
              </a:r>
              <a:endParaRPr b="1" i="0" sz="4400" u="none" cap="none" strike="noStrike">
                <a:solidFill>
                  <a:srgbClr val="FFFFFF"/>
                </a:solidFill>
                <a:latin typeface="Google Sans"/>
                <a:ea typeface="Google Sans"/>
                <a:cs typeface="Google Sans"/>
                <a:sym typeface="Google Sans"/>
              </a:endParaRPr>
            </a:p>
          </p:txBody>
        </p:sp>
      </p:grpSp>
      <p:pic>
        <p:nvPicPr>
          <p:cNvPr id="136" name="Google Shape;136;p32"/>
          <p:cNvPicPr preferRelativeResize="0"/>
          <p:nvPr/>
        </p:nvPicPr>
        <p:blipFill rotWithShape="1">
          <a:blip r:embed="rId3">
            <a:alphaModFix/>
          </a:blip>
          <a:srcRect b="0" l="5695" r="0" t="0"/>
          <a:stretch/>
        </p:blipFill>
        <p:spPr>
          <a:xfrm>
            <a:off x="1994800" y="1684150"/>
            <a:ext cx="14422253" cy="8602848"/>
          </a:xfrm>
          <a:prstGeom prst="rect">
            <a:avLst/>
          </a:prstGeom>
          <a:noFill/>
          <a:ln>
            <a:noFill/>
          </a:ln>
        </p:spPr>
      </p:pic>
      <p:pic>
        <p:nvPicPr>
          <p:cNvPr id="137" name="Google Shape;137;p32"/>
          <p:cNvPicPr preferRelativeResize="0"/>
          <p:nvPr/>
        </p:nvPicPr>
        <p:blipFill>
          <a:blip r:embed="rId4">
            <a:alphaModFix/>
          </a:blip>
          <a:stretch>
            <a:fillRect/>
          </a:stretch>
        </p:blipFill>
        <p:spPr>
          <a:xfrm>
            <a:off x="459100" y="8813950"/>
            <a:ext cx="1648700" cy="11576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1">
  <p:cSld name="TITLE_ONLY_1_1_1">
    <p:spTree>
      <p:nvGrpSpPr>
        <p:cNvPr id="138" name="Shape 138"/>
        <p:cNvGrpSpPr/>
        <p:nvPr/>
      </p:nvGrpSpPr>
      <p:grpSpPr>
        <a:xfrm>
          <a:off x="0" y="0"/>
          <a:ext cx="0" cy="0"/>
          <a:chOff x="0" y="0"/>
          <a:chExt cx="0" cy="0"/>
        </a:xfrm>
      </p:grpSpPr>
      <p:pic>
        <p:nvPicPr>
          <p:cNvPr id="139" name="Google Shape;139;p33"/>
          <p:cNvPicPr preferRelativeResize="0"/>
          <p:nvPr/>
        </p:nvPicPr>
        <p:blipFill rotWithShape="1">
          <a:blip r:embed="rId2">
            <a:alphaModFix/>
          </a:blip>
          <a:srcRect b="0" l="0" r="0" t="0"/>
          <a:stretch/>
        </p:blipFill>
        <p:spPr>
          <a:xfrm>
            <a:off x="0" y="0"/>
            <a:ext cx="18288000" cy="10287011"/>
          </a:xfrm>
          <a:prstGeom prst="rect">
            <a:avLst/>
          </a:prstGeom>
          <a:noFill/>
          <a:ln>
            <a:noFill/>
          </a:ln>
        </p:spPr>
      </p:pic>
      <p:sp>
        <p:nvSpPr>
          <p:cNvPr id="140" name="Google Shape;140;p33"/>
          <p:cNvSpPr txBox="1"/>
          <p:nvPr>
            <p:ph type="title"/>
          </p:nvPr>
        </p:nvSpPr>
        <p:spPr>
          <a:xfrm>
            <a:off x="546350" y="395600"/>
            <a:ext cx="7120800" cy="6528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5600"/>
              <a:buNone/>
              <a:defRPr b="1" sz="2000">
                <a:solidFill>
                  <a:srgbClr val="FFFFFF"/>
                </a:solidFill>
                <a:latin typeface="Arial"/>
                <a:ea typeface="Arial"/>
                <a:cs typeface="Arial"/>
                <a:sym typeface="Aria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grpSp>
        <p:nvGrpSpPr>
          <p:cNvPr id="141" name="Google Shape;141;p33"/>
          <p:cNvGrpSpPr/>
          <p:nvPr/>
        </p:nvGrpSpPr>
        <p:grpSpPr>
          <a:xfrm>
            <a:off x="1784200" y="1482300"/>
            <a:ext cx="16103850" cy="1293600"/>
            <a:chOff x="892100" y="741150"/>
            <a:chExt cx="8051925" cy="646800"/>
          </a:xfrm>
        </p:grpSpPr>
        <p:sp>
          <p:nvSpPr>
            <p:cNvPr id="142" name="Google Shape;142;p33"/>
            <p:cNvSpPr txBox="1"/>
            <p:nvPr/>
          </p:nvSpPr>
          <p:spPr>
            <a:xfrm>
              <a:off x="892100" y="741150"/>
              <a:ext cx="1395600" cy="6468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4400"/>
                <a:buFont typeface="Arial"/>
                <a:buNone/>
              </a:pPr>
              <a:r>
                <a:rPr b="1" lang="en" sz="4400">
                  <a:solidFill>
                    <a:srgbClr val="FFFFFF"/>
                  </a:solidFill>
                  <a:latin typeface="Google Sans"/>
                  <a:ea typeface="Google Sans"/>
                  <a:cs typeface="Google Sans"/>
                  <a:sym typeface="Google Sans"/>
                </a:rPr>
                <a:t>Bạn bè</a:t>
              </a:r>
              <a:endParaRPr b="1" i="0" sz="4400" u="none" cap="none" strike="noStrike">
                <a:solidFill>
                  <a:srgbClr val="FFFFFF"/>
                </a:solidFill>
                <a:latin typeface="Google Sans"/>
                <a:ea typeface="Google Sans"/>
                <a:cs typeface="Google Sans"/>
                <a:sym typeface="Google Sans"/>
              </a:endParaRPr>
            </a:p>
          </p:txBody>
        </p:sp>
        <p:sp>
          <p:nvSpPr>
            <p:cNvPr id="143" name="Google Shape;143;p33"/>
            <p:cNvSpPr txBox="1"/>
            <p:nvPr/>
          </p:nvSpPr>
          <p:spPr>
            <a:xfrm>
              <a:off x="2679325" y="741150"/>
              <a:ext cx="1590600" cy="6468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4400"/>
                <a:buFont typeface="Arial"/>
                <a:buNone/>
              </a:pPr>
              <a:r>
                <a:rPr b="1" lang="en" sz="4400">
                  <a:solidFill>
                    <a:srgbClr val="FFFFFF"/>
                  </a:solidFill>
                  <a:latin typeface="Google Sans"/>
                  <a:ea typeface="Google Sans"/>
                  <a:cs typeface="Google Sans"/>
                  <a:sym typeface="Google Sans"/>
                </a:rPr>
                <a:t>Gia đình</a:t>
              </a:r>
              <a:endParaRPr b="1" i="0" sz="4400" u="none" cap="none" strike="noStrike">
                <a:solidFill>
                  <a:srgbClr val="FFFFFF"/>
                </a:solidFill>
                <a:latin typeface="Google Sans"/>
                <a:ea typeface="Google Sans"/>
                <a:cs typeface="Google Sans"/>
                <a:sym typeface="Google Sans"/>
              </a:endParaRPr>
            </a:p>
          </p:txBody>
        </p:sp>
        <p:sp>
          <p:nvSpPr>
            <p:cNvPr id="144" name="Google Shape;144;p33"/>
            <p:cNvSpPr txBox="1"/>
            <p:nvPr/>
          </p:nvSpPr>
          <p:spPr>
            <a:xfrm>
              <a:off x="4589375" y="741150"/>
              <a:ext cx="1913100" cy="6468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4400"/>
                <a:buFont typeface="Arial"/>
                <a:buNone/>
              </a:pPr>
              <a:r>
                <a:rPr b="1" lang="en" sz="4400">
                  <a:solidFill>
                    <a:srgbClr val="FFFFFF"/>
                  </a:solidFill>
                  <a:latin typeface="Google Sans"/>
                  <a:ea typeface="Google Sans"/>
                  <a:cs typeface="Google Sans"/>
                  <a:sym typeface="Google Sans"/>
                </a:rPr>
                <a:t>Công khai</a:t>
              </a:r>
              <a:endParaRPr b="1" i="0" sz="4400" u="none" cap="none" strike="noStrike">
                <a:solidFill>
                  <a:srgbClr val="FFFFFF"/>
                </a:solidFill>
                <a:latin typeface="Google Sans"/>
                <a:ea typeface="Google Sans"/>
                <a:cs typeface="Google Sans"/>
                <a:sym typeface="Google Sans"/>
              </a:endParaRPr>
            </a:p>
          </p:txBody>
        </p:sp>
        <p:sp>
          <p:nvSpPr>
            <p:cNvPr id="145" name="Google Shape;145;p33"/>
            <p:cNvSpPr txBox="1"/>
            <p:nvPr/>
          </p:nvSpPr>
          <p:spPr>
            <a:xfrm>
              <a:off x="6799325" y="741150"/>
              <a:ext cx="2144700" cy="6468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4400"/>
                <a:buFont typeface="Arial"/>
                <a:buNone/>
              </a:pPr>
              <a:r>
                <a:rPr b="1" lang="en" sz="4400">
                  <a:solidFill>
                    <a:srgbClr val="FFFFFF"/>
                  </a:solidFill>
                  <a:latin typeface="Google Sans"/>
                  <a:ea typeface="Google Sans"/>
                  <a:cs typeface="Google Sans"/>
                  <a:sym typeface="Google Sans"/>
                </a:rPr>
                <a:t>Hộp an toàn</a:t>
              </a:r>
              <a:endParaRPr b="1" i="0" sz="4400" u="none" cap="none" strike="noStrike">
                <a:solidFill>
                  <a:srgbClr val="FFFFFF"/>
                </a:solidFill>
                <a:latin typeface="Google Sans"/>
                <a:ea typeface="Google Sans"/>
                <a:cs typeface="Google Sans"/>
                <a:sym typeface="Google Sans"/>
              </a:endParaRPr>
            </a:p>
          </p:txBody>
        </p:sp>
      </p:grpSp>
      <p:pic>
        <p:nvPicPr>
          <p:cNvPr id="146" name="Google Shape;146;p33"/>
          <p:cNvPicPr preferRelativeResize="0"/>
          <p:nvPr/>
        </p:nvPicPr>
        <p:blipFill rotWithShape="1">
          <a:blip r:embed="rId3">
            <a:alphaModFix/>
          </a:blip>
          <a:srcRect b="0" l="7037" r="0" t="0"/>
          <a:stretch/>
        </p:blipFill>
        <p:spPr>
          <a:xfrm>
            <a:off x="2843400" y="1824350"/>
            <a:ext cx="13985453" cy="8462648"/>
          </a:xfrm>
          <a:prstGeom prst="rect">
            <a:avLst/>
          </a:prstGeom>
          <a:noFill/>
          <a:ln>
            <a:noFill/>
          </a:ln>
        </p:spPr>
      </p:pic>
      <p:pic>
        <p:nvPicPr>
          <p:cNvPr id="147" name="Google Shape;147;p33"/>
          <p:cNvPicPr preferRelativeResize="0"/>
          <p:nvPr/>
        </p:nvPicPr>
        <p:blipFill>
          <a:blip r:embed="rId4">
            <a:alphaModFix/>
          </a:blip>
          <a:stretch>
            <a:fillRect/>
          </a:stretch>
        </p:blipFill>
        <p:spPr>
          <a:xfrm>
            <a:off x="459100" y="8813950"/>
            <a:ext cx="1648700" cy="11576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34"/>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50" name="Google Shape;150;p34"/>
          <p:cNvPicPr preferRelativeResize="0"/>
          <p:nvPr/>
        </p:nvPicPr>
        <p:blipFill rotWithShape="1">
          <a:blip r:embed="rId2">
            <a:alphaModFix/>
          </a:blip>
          <a:srcRect b="0" l="0" r="0" t="0"/>
          <a:stretch/>
        </p:blipFill>
        <p:spPr>
          <a:xfrm>
            <a:off x="0" y="0"/>
            <a:ext cx="18288000" cy="10286995"/>
          </a:xfrm>
          <a:prstGeom prst="rect">
            <a:avLst/>
          </a:prstGeom>
          <a:noFill/>
          <a:ln>
            <a:noFill/>
          </a:ln>
        </p:spPr>
      </p:pic>
      <p:sp>
        <p:nvSpPr>
          <p:cNvPr id="151" name="Google Shape;151;p34"/>
          <p:cNvSpPr/>
          <p:nvPr/>
        </p:nvSpPr>
        <p:spPr>
          <a:xfrm>
            <a:off x="2647600" y="1484450"/>
            <a:ext cx="12993000" cy="7318200"/>
          </a:xfrm>
          <a:prstGeom prst="roundRect">
            <a:avLst>
              <a:gd fmla="val 8126" name="adj"/>
            </a:avLst>
          </a:prstGeom>
          <a:solidFill>
            <a:schemeClr val="lt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152" name="Google Shape;152;p34"/>
          <p:cNvPicPr preferRelativeResize="0"/>
          <p:nvPr/>
        </p:nvPicPr>
        <p:blipFill rotWithShape="1">
          <a:blip r:embed="rId3">
            <a:alphaModFix/>
          </a:blip>
          <a:srcRect b="66979" l="57965" r="16910" t="0"/>
          <a:stretch/>
        </p:blipFill>
        <p:spPr>
          <a:xfrm>
            <a:off x="10599748" y="0"/>
            <a:ext cx="4594752" cy="3396800"/>
          </a:xfrm>
          <a:prstGeom prst="rect">
            <a:avLst/>
          </a:prstGeom>
          <a:noFill/>
          <a:ln>
            <a:noFill/>
          </a:ln>
        </p:spPr>
      </p:pic>
      <p:pic>
        <p:nvPicPr>
          <p:cNvPr id="153" name="Google Shape;153;p34"/>
          <p:cNvPicPr preferRelativeResize="0"/>
          <p:nvPr/>
        </p:nvPicPr>
        <p:blipFill rotWithShape="1">
          <a:blip r:embed="rId4">
            <a:alphaModFix/>
          </a:blip>
          <a:srcRect b="-3285" l="-2887" r="-2887" t="-5162"/>
          <a:stretch/>
        </p:blipFill>
        <p:spPr>
          <a:xfrm rot="-941607">
            <a:off x="13081853" y="4186185"/>
            <a:ext cx="5068944" cy="5196675"/>
          </a:xfrm>
          <a:prstGeom prst="rect">
            <a:avLst/>
          </a:prstGeom>
          <a:noFill/>
          <a:ln>
            <a:noFill/>
          </a:ln>
        </p:spPr>
      </p:pic>
      <p:pic>
        <p:nvPicPr>
          <p:cNvPr id="154" name="Google Shape;154;p34"/>
          <p:cNvPicPr preferRelativeResize="0"/>
          <p:nvPr/>
        </p:nvPicPr>
        <p:blipFill>
          <a:blip r:embed="rId5">
            <a:alphaModFix/>
          </a:blip>
          <a:stretch>
            <a:fillRect/>
          </a:stretch>
        </p:blipFill>
        <p:spPr>
          <a:xfrm>
            <a:off x="459100" y="8813950"/>
            <a:ext cx="1648700" cy="1157600"/>
          </a:xfrm>
          <a:prstGeom prst="rect">
            <a:avLst/>
          </a:prstGeom>
          <a:noFill/>
          <a:ln>
            <a:noFill/>
          </a:ln>
        </p:spPr>
      </p:pic>
      <p:pic>
        <p:nvPicPr>
          <p:cNvPr id="155" name="Google Shape;155;p34"/>
          <p:cNvPicPr preferRelativeResize="0"/>
          <p:nvPr/>
        </p:nvPicPr>
        <p:blipFill>
          <a:blip r:embed="rId6">
            <a:alphaModFix/>
          </a:blip>
          <a:stretch>
            <a:fillRect/>
          </a:stretch>
        </p:blipFill>
        <p:spPr>
          <a:xfrm>
            <a:off x="2230938" y="7494238"/>
            <a:ext cx="2733675" cy="2619375"/>
          </a:xfrm>
          <a:prstGeom prst="rect">
            <a:avLst/>
          </a:prstGeom>
          <a:noFill/>
          <a:ln>
            <a:noFill/>
          </a:ln>
        </p:spPr>
      </p:pic>
      <p:pic>
        <p:nvPicPr>
          <p:cNvPr id="156" name="Google Shape;156;p34"/>
          <p:cNvPicPr preferRelativeResize="0"/>
          <p:nvPr/>
        </p:nvPicPr>
        <p:blipFill>
          <a:blip r:embed="rId7">
            <a:alphaModFix/>
          </a:blip>
          <a:stretch>
            <a:fillRect/>
          </a:stretch>
        </p:blipFill>
        <p:spPr>
          <a:xfrm flipH="1">
            <a:off x="810374" y="1006025"/>
            <a:ext cx="3766751" cy="37830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Three columns 1">
  <p:cSld name="TITLE_AND_TWO_COLUMNS_1_1_2">
    <p:spTree>
      <p:nvGrpSpPr>
        <p:cNvPr id="157" name="Shape 157"/>
        <p:cNvGrpSpPr/>
        <p:nvPr/>
      </p:nvGrpSpPr>
      <p:grpSpPr>
        <a:xfrm>
          <a:off x="0" y="0"/>
          <a:ext cx="0" cy="0"/>
          <a:chOff x="0" y="0"/>
          <a:chExt cx="0" cy="0"/>
        </a:xfrm>
      </p:grpSpPr>
      <p:sp>
        <p:nvSpPr>
          <p:cNvPr id="158" name="Google Shape;158;p35"/>
          <p:cNvSpPr txBox="1"/>
          <p:nvPr>
            <p:ph type="title"/>
          </p:nvPr>
        </p:nvSpPr>
        <p:spPr>
          <a:xfrm>
            <a:off x="973750" y="274702"/>
            <a:ext cx="7970400" cy="411000"/>
          </a:xfrm>
          <a:prstGeom prst="rect">
            <a:avLst/>
          </a:prstGeom>
          <a:noFill/>
          <a:ln>
            <a:noFill/>
          </a:ln>
        </p:spPr>
        <p:txBody>
          <a:bodyPr anchorCtr="0" anchor="t" bIns="182850" lIns="182850" spcFirstLastPara="1" rIns="182850" wrap="square" tIns="182850">
            <a:noAutofit/>
          </a:bodyPr>
          <a:lstStyle>
            <a:lvl1pPr lvl="0" marR="0" rtl="0" algn="l">
              <a:lnSpc>
                <a:spcPct val="100000"/>
              </a:lnSpc>
              <a:spcBef>
                <a:spcPts val="0"/>
              </a:spcBef>
              <a:spcAft>
                <a:spcPts val="0"/>
              </a:spcAft>
              <a:buClr>
                <a:schemeClr val="dk1"/>
              </a:buClr>
              <a:buSzPts val="1800"/>
              <a:buFont typeface="Roboto Medium"/>
              <a:buNone/>
              <a:defRPr b="0" i="0" sz="1800" u="none" cap="none" strike="noStrike">
                <a:solidFill>
                  <a:schemeClr val="dk1"/>
                </a:solidFill>
                <a:latin typeface="Roboto Medium"/>
                <a:ea typeface="Roboto Medium"/>
                <a:cs typeface="Roboto Medium"/>
                <a:sym typeface="Roboto Medium"/>
              </a:defRPr>
            </a:lvl1pPr>
            <a:lvl2pPr lvl="1" marR="0" rtl="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2pPr>
            <a:lvl3pPr lvl="2" marR="0" rtl="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3pPr>
            <a:lvl4pPr lvl="3" marR="0" rtl="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4pPr>
            <a:lvl5pPr lvl="4" marR="0" rtl="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5pPr>
            <a:lvl6pPr lvl="5" marR="0" rtl="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6pPr>
            <a:lvl7pPr lvl="6" marR="0" rtl="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7pPr>
            <a:lvl8pPr lvl="7" marR="0" rtl="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8pPr>
            <a:lvl9pPr lvl="8" marR="0" rtl="0" algn="l">
              <a:lnSpc>
                <a:spcPct val="100000"/>
              </a:lnSpc>
              <a:spcBef>
                <a:spcPts val="0"/>
              </a:spcBef>
              <a:spcAft>
                <a:spcPts val="0"/>
              </a:spcAft>
              <a:buClr>
                <a:srgbClr val="434343"/>
              </a:buClr>
              <a:buSzPts val="1600"/>
              <a:buFont typeface="Roboto"/>
              <a:buNone/>
              <a:defRPr b="1" i="0" sz="1600" u="none" cap="none" strike="noStrike">
                <a:solidFill>
                  <a:srgbClr val="434343"/>
                </a:solidFill>
                <a:latin typeface="Roboto"/>
                <a:ea typeface="Roboto"/>
                <a:cs typeface="Roboto"/>
                <a:sym typeface="Roboto"/>
              </a:defRPr>
            </a:lvl9pPr>
          </a:lstStyle>
          <a:p/>
        </p:txBody>
      </p:sp>
    </p:spTree>
  </p:cSld>
  <p:clrMapOvr>
    <a:masterClrMapping/>
  </p:clrMapOvr>
  <p:extLst>
    <p:ext uri="{DCECCB84-F9BA-43D5-87BE-67443E8EF086}">
      <p15:sldGuideLst>
        <p15:guide id="1" pos="3890">
          <p15:clr>
            <a:srgbClr val="F9AD4C"/>
          </p15:clr>
        </p15:guide>
        <p15:guide id="2" pos="4182">
          <p15:clr>
            <a:srgbClr val="F9AD4C"/>
          </p15:clr>
        </p15:guide>
        <p15:guide id="3" orient="horz" pos="432">
          <p15:clr>
            <a:srgbClr val="F9AD4C"/>
          </p15:clr>
        </p15:guide>
        <p15:guide id="4" pos="7338">
          <p15:clr>
            <a:srgbClr val="F9AD4C"/>
          </p15:clr>
        </p15:guide>
        <p15:guide id="5" pos="7630">
          <p15:clr>
            <a:srgbClr val="F9AD4C"/>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3" name="Shape 163"/>
        <p:cNvGrpSpPr/>
        <p:nvPr/>
      </p:nvGrpSpPr>
      <p:grpSpPr>
        <a:xfrm>
          <a:off x="0" y="0"/>
          <a:ext cx="0" cy="0"/>
          <a:chOff x="0" y="0"/>
          <a:chExt cx="0" cy="0"/>
        </a:xfrm>
      </p:grpSpPr>
      <p:sp>
        <p:nvSpPr>
          <p:cNvPr id="164" name="Google Shape;164;p37"/>
          <p:cNvSpPr txBox="1"/>
          <p:nvPr>
            <p:ph type="ctrTitle"/>
          </p:nvPr>
        </p:nvSpPr>
        <p:spPr>
          <a:xfrm>
            <a:off x="623417" y="1489150"/>
            <a:ext cx="17041200" cy="4105200"/>
          </a:xfrm>
          <a:prstGeom prst="rect">
            <a:avLst/>
          </a:prstGeom>
        </p:spPr>
        <p:txBody>
          <a:bodyPr anchorCtr="0" anchor="b" bIns="182850" lIns="182850" spcFirstLastPara="1" rIns="182850" wrap="square" tIns="182850">
            <a:normAutofit/>
          </a:bodyPr>
          <a:lstStyle>
            <a:lvl1pPr lvl="0" rtl="0" algn="ctr">
              <a:spcBef>
                <a:spcPts val="0"/>
              </a:spcBef>
              <a:spcAft>
                <a:spcPts val="0"/>
              </a:spcAft>
              <a:buSzPts val="10400"/>
              <a:buNone/>
              <a:defRPr sz="10400"/>
            </a:lvl1pPr>
            <a:lvl2pPr lvl="1" rtl="0" algn="ctr">
              <a:spcBef>
                <a:spcPts val="0"/>
              </a:spcBef>
              <a:spcAft>
                <a:spcPts val="0"/>
              </a:spcAft>
              <a:buSzPts val="10400"/>
              <a:buNone/>
              <a:defRPr sz="10400"/>
            </a:lvl2pPr>
            <a:lvl3pPr lvl="2" rtl="0" algn="ctr">
              <a:spcBef>
                <a:spcPts val="0"/>
              </a:spcBef>
              <a:spcAft>
                <a:spcPts val="0"/>
              </a:spcAft>
              <a:buSzPts val="10400"/>
              <a:buNone/>
              <a:defRPr sz="10400"/>
            </a:lvl3pPr>
            <a:lvl4pPr lvl="3" rtl="0" algn="ctr">
              <a:spcBef>
                <a:spcPts val="0"/>
              </a:spcBef>
              <a:spcAft>
                <a:spcPts val="0"/>
              </a:spcAft>
              <a:buSzPts val="10400"/>
              <a:buNone/>
              <a:defRPr sz="10400"/>
            </a:lvl4pPr>
            <a:lvl5pPr lvl="4" rtl="0" algn="ctr">
              <a:spcBef>
                <a:spcPts val="0"/>
              </a:spcBef>
              <a:spcAft>
                <a:spcPts val="0"/>
              </a:spcAft>
              <a:buSzPts val="10400"/>
              <a:buNone/>
              <a:defRPr sz="10400"/>
            </a:lvl5pPr>
            <a:lvl6pPr lvl="5" rtl="0" algn="ctr">
              <a:spcBef>
                <a:spcPts val="0"/>
              </a:spcBef>
              <a:spcAft>
                <a:spcPts val="0"/>
              </a:spcAft>
              <a:buSzPts val="10400"/>
              <a:buNone/>
              <a:defRPr sz="10400"/>
            </a:lvl6pPr>
            <a:lvl7pPr lvl="6" rtl="0" algn="ctr">
              <a:spcBef>
                <a:spcPts val="0"/>
              </a:spcBef>
              <a:spcAft>
                <a:spcPts val="0"/>
              </a:spcAft>
              <a:buSzPts val="10400"/>
              <a:buNone/>
              <a:defRPr sz="10400"/>
            </a:lvl7pPr>
            <a:lvl8pPr lvl="7" rtl="0" algn="ctr">
              <a:spcBef>
                <a:spcPts val="0"/>
              </a:spcBef>
              <a:spcAft>
                <a:spcPts val="0"/>
              </a:spcAft>
              <a:buSzPts val="10400"/>
              <a:buNone/>
              <a:defRPr sz="10400"/>
            </a:lvl8pPr>
            <a:lvl9pPr lvl="8" rtl="0" algn="ctr">
              <a:spcBef>
                <a:spcPts val="0"/>
              </a:spcBef>
              <a:spcAft>
                <a:spcPts val="0"/>
              </a:spcAft>
              <a:buSzPts val="10400"/>
              <a:buNone/>
              <a:defRPr sz="10400"/>
            </a:lvl9pPr>
          </a:lstStyle>
          <a:p/>
        </p:txBody>
      </p:sp>
      <p:sp>
        <p:nvSpPr>
          <p:cNvPr id="165" name="Google Shape;165;p37"/>
          <p:cNvSpPr txBox="1"/>
          <p:nvPr>
            <p:ph idx="1" type="subTitle"/>
          </p:nvPr>
        </p:nvSpPr>
        <p:spPr>
          <a:xfrm>
            <a:off x="623400" y="5668250"/>
            <a:ext cx="17041200" cy="1585200"/>
          </a:xfrm>
          <a:prstGeom prst="rect">
            <a:avLst/>
          </a:prstGeom>
        </p:spPr>
        <p:txBody>
          <a:bodyPr anchorCtr="0" anchor="t" bIns="182850" lIns="182850" spcFirstLastPara="1" rIns="182850" wrap="square" tIns="18285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166" name="Google Shape;166;p37"/>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7" name="Shape 167"/>
        <p:cNvGrpSpPr/>
        <p:nvPr/>
      </p:nvGrpSpPr>
      <p:grpSpPr>
        <a:xfrm>
          <a:off x="0" y="0"/>
          <a:ext cx="0" cy="0"/>
          <a:chOff x="0" y="0"/>
          <a:chExt cx="0" cy="0"/>
        </a:xfrm>
      </p:grpSpPr>
      <p:sp>
        <p:nvSpPr>
          <p:cNvPr id="168" name="Google Shape;168;p38"/>
          <p:cNvSpPr txBox="1"/>
          <p:nvPr>
            <p:ph type="title"/>
          </p:nvPr>
        </p:nvSpPr>
        <p:spPr>
          <a:xfrm>
            <a:off x="623400" y="4301700"/>
            <a:ext cx="17041200" cy="1683600"/>
          </a:xfrm>
          <a:prstGeom prst="rect">
            <a:avLst/>
          </a:prstGeom>
        </p:spPr>
        <p:txBody>
          <a:bodyPr anchorCtr="0" anchor="ctr" bIns="182850" lIns="182850" spcFirstLastPara="1" rIns="182850" wrap="square" tIns="182850">
            <a:normAutofit/>
          </a:bodyPr>
          <a:lstStyle>
            <a:lvl1pPr lvl="0" rtl="0" algn="ctr">
              <a:spcBef>
                <a:spcPts val="0"/>
              </a:spcBef>
              <a:spcAft>
                <a:spcPts val="0"/>
              </a:spcAft>
              <a:buSzPts val="7200"/>
              <a:buNone/>
              <a:defRPr sz="72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69" name="Google Shape;169;p38"/>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0" name="Shape 170"/>
        <p:cNvGrpSpPr/>
        <p:nvPr/>
      </p:nvGrpSpPr>
      <p:grpSpPr>
        <a:xfrm>
          <a:off x="0" y="0"/>
          <a:ext cx="0" cy="0"/>
          <a:chOff x="0" y="0"/>
          <a:chExt cx="0" cy="0"/>
        </a:xfrm>
      </p:grpSpPr>
      <p:sp>
        <p:nvSpPr>
          <p:cNvPr id="171" name="Google Shape;171;p39"/>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72" name="Google Shape;172;p39"/>
          <p:cNvSpPr txBox="1"/>
          <p:nvPr>
            <p:ph idx="1" type="body"/>
          </p:nvPr>
        </p:nvSpPr>
        <p:spPr>
          <a:xfrm>
            <a:off x="623400" y="2304950"/>
            <a:ext cx="17041200" cy="6832800"/>
          </a:xfrm>
          <a:prstGeom prst="rect">
            <a:avLst/>
          </a:prstGeom>
        </p:spPr>
        <p:txBody>
          <a:bodyPr anchorCtr="0" anchor="t" bIns="182850" lIns="182850" spcFirstLastPara="1" rIns="182850" wrap="square" tIns="182850">
            <a:normAutofit/>
          </a:bodyPr>
          <a:lstStyle>
            <a:lvl1pPr indent="-457200" lvl="0" marL="457200" rtl="0">
              <a:spcBef>
                <a:spcPts val="0"/>
              </a:spcBef>
              <a:spcAft>
                <a:spcPts val="0"/>
              </a:spcAft>
              <a:buSzPts val="3600"/>
              <a:buChar char="●"/>
              <a:defRPr/>
            </a:lvl1pPr>
            <a:lvl2pPr indent="-406400" lvl="1" marL="914400" rtl="0">
              <a:spcBef>
                <a:spcPts val="0"/>
              </a:spcBef>
              <a:spcAft>
                <a:spcPts val="0"/>
              </a:spcAft>
              <a:buSzPts val="2800"/>
              <a:buChar char="○"/>
              <a:defRPr/>
            </a:lvl2pPr>
            <a:lvl3pPr indent="-406400" lvl="2" marL="1371600" rtl="0">
              <a:spcBef>
                <a:spcPts val="0"/>
              </a:spcBef>
              <a:spcAft>
                <a:spcPts val="0"/>
              </a:spcAft>
              <a:buSzPts val="2800"/>
              <a:buChar char="■"/>
              <a:defRPr/>
            </a:lvl3pPr>
            <a:lvl4pPr indent="-406400" lvl="3" marL="1828800" rtl="0">
              <a:spcBef>
                <a:spcPts val="0"/>
              </a:spcBef>
              <a:spcAft>
                <a:spcPts val="0"/>
              </a:spcAft>
              <a:buSzPts val="2800"/>
              <a:buChar char="●"/>
              <a:defRPr/>
            </a:lvl4pPr>
            <a:lvl5pPr indent="-406400" lvl="4" marL="2286000" rtl="0">
              <a:spcBef>
                <a:spcPts val="0"/>
              </a:spcBef>
              <a:spcAft>
                <a:spcPts val="0"/>
              </a:spcAft>
              <a:buSzPts val="2800"/>
              <a:buChar char="○"/>
              <a:defRPr/>
            </a:lvl5pPr>
            <a:lvl6pPr indent="-406400" lvl="5" marL="2743200" rtl="0">
              <a:spcBef>
                <a:spcPts val="0"/>
              </a:spcBef>
              <a:spcAft>
                <a:spcPts val="0"/>
              </a:spcAft>
              <a:buSzPts val="2800"/>
              <a:buChar char="■"/>
              <a:defRPr/>
            </a:lvl6pPr>
            <a:lvl7pPr indent="-406400" lvl="6" marL="3200400" rtl="0">
              <a:spcBef>
                <a:spcPts val="0"/>
              </a:spcBef>
              <a:spcAft>
                <a:spcPts val="0"/>
              </a:spcAft>
              <a:buSzPts val="2800"/>
              <a:buChar char="●"/>
              <a:defRPr/>
            </a:lvl7pPr>
            <a:lvl8pPr indent="-406400" lvl="7" marL="3657600" rtl="0">
              <a:spcBef>
                <a:spcPts val="0"/>
              </a:spcBef>
              <a:spcAft>
                <a:spcPts val="0"/>
              </a:spcAft>
              <a:buSzPts val="2800"/>
              <a:buChar char="○"/>
              <a:defRPr/>
            </a:lvl8pPr>
            <a:lvl9pPr indent="-406400" lvl="8" marL="4114800" rtl="0">
              <a:spcBef>
                <a:spcPts val="0"/>
              </a:spcBef>
              <a:spcAft>
                <a:spcPts val="0"/>
              </a:spcAft>
              <a:buSzPts val="2800"/>
              <a:buChar char="■"/>
              <a:defRPr/>
            </a:lvl9pPr>
          </a:lstStyle>
          <a:p/>
        </p:txBody>
      </p:sp>
      <p:sp>
        <p:nvSpPr>
          <p:cNvPr id="173" name="Google Shape;173;p39"/>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4" name="Shape 174"/>
        <p:cNvGrpSpPr/>
        <p:nvPr/>
      </p:nvGrpSpPr>
      <p:grpSpPr>
        <a:xfrm>
          <a:off x="0" y="0"/>
          <a:ext cx="0" cy="0"/>
          <a:chOff x="0" y="0"/>
          <a:chExt cx="0" cy="0"/>
        </a:xfrm>
      </p:grpSpPr>
      <p:sp>
        <p:nvSpPr>
          <p:cNvPr id="175" name="Google Shape;175;p40"/>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76" name="Google Shape;176;p40"/>
          <p:cNvSpPr txBox="1"/>
          <p:nvPr>
            <p:ph idx="1" type="body"/>
          </p:nvPr>
        </p:nvSpPr>
        <p:spPr>
          <a:xfrm>
            <a:off x="623400" y="2304950"/>
            <a:ext cx="7999800" cy="6832800"/>
          </a:xfrm>
          <a:prstGeom prst="rect">
            <a:avLst/>
          </a:prstGeom>
        </p:spPr>
        <p:txBody>
          <a:bodyPr anchorCtr="0" anchor="t" bIns="182850" lIns="182850" spcFirstLastPara="1" rIns="182850" wrap="square" tIns="182850">
            <a:normAutofit/>
          </a:bodyPr>
          <a:lstStyle>
            <a:lvl1pPr indent="-406400" lvl="0" marL="457200" rtl="0">
              <a:spcBef>
                <a:spcPts val="0"/>
              </a:spcBef>
              <a:spcAft>
                <a:spcPts val="0"/>
              </a:spcAft>
              <a:buSzPts val="2800"/>
              <a:buChar char="●"/>
              <a:defRPr sz="28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sz="2400"/>
            </a:lvl4pPr>
            <a:lvl5pPr indent="-381000" lvl="4" marL="2286000" rtl="0">
              <a:spcBef>
                <a:spcPts val="0"/>
              </a:spcBef>
              <a:spcAft>
                <a:spcPts val="0"/>
              </a:spcAft>
              <a:buSzPts val="2400"/>
              <a:buChar char="○"/>
              <a:defRPr sz="2400"/>
            </a:lvl5pPr>
            <a:lvl6pPr indent="-381000" lvl="5" marL="2743200" rtl="0">
              <a:spcBef>
                <a:spcPts val="0"/>
              </a:spcBef>
              <a:spcAft>
                <a:spcPts val="0"/>
              </a:spcAft>
              <a:buSzPts val="2400"/>
              <a:buChar char="■"/>
              <a:defRPr sz="2400"/>
            </a:lvl6pPr>
            <a:lvl7pPr indent="-381000" lvl="6" marL="3200400" rtl="0">
              <a:spcBef>
                <a:spcPts val="0"/>
              </a:spcBef>
              <a:spcAft>
                <a:spcPts val="0"/>
              </a:spcAft>
              <a:buSzPts val="2400"/>
              <a:buChar char="●"/>
              <a:defRPr sz="2400"/>
            </a:lvl7pPr>
            <a:lvl8pPr indent="-381000" lvl="7" marL="3657600" rtl="0">
              <a:spcBef>
                <a:spcPts val="0"/>
              </a:spcBef>
              <a:spcAft>
                <a:spcPts val="0"/>
              </a:spcAft>
              <a:buSzPts val="2400"/>
              <a:buChar char="○"/>
              <a:defRPr sz="2400"/>
            </a:lvl8pPr>
            <a:lvl9pPr indent="-381000" lvl="8" marL="4114800" rtl="0">
              <a:spcBef>
                <a:spcPts val="0"/>
              </a:spcBef>
              <a:spcAft>
                <a:spcPts val="0"/>
              </a:spcAft>
              <a:buSzPts val="2400"/>
              <a:buChar char="■"/>
              <a:defRPr sz="2400"/>
            </a:lvl9pPr>
          </a:lstStyle>
          <a:p/>
        </p:txBody>
      </p:sp>
      <p:sp>
        <p:nvSpPr>
          <p:cNvPr id="177" name="Google Shape;177;p40"/>
          <p:cNvSpPr txBox="1"/>
          <p:nvPr>
            <p:ph idx="2" type="body"/>
          </p:nvPr>
        </p:nvSpPr>
        <p:spPr>
          <a:xfrm>
            <a:off x="9664800" y="2304950"/>
            <a:ext cx="7999800" cy="6832800"/>
          </a:xfrm>
          <a:prstGeom prst="rect">
            <a:avLst/>
          </a:prstGeom>
        </p:spPr>
        <p:txBody>
          <a:bodyPr anchorCtr="0" anchor="t" bIns="182850" lIns="182850" spcFirstLastPara="1" rIns="182850" wrap="square" tIns="182850">
            <a:normAutofit/>
          </a:bodyPr>
          <a:lstStyle>
            <a:lvl1pPr indent="-406400" lvl="0" marL="457200" rtl="0">
              <a:spcBef>
                <a:spcPts val="0"/>
              </a:spcBef>
              <a:spcAft>
                <a:spcPts val="0"/>
              </a:spcAft>
              <a:buSzPts val="2800"/>
              <a:buChar char="●"/>
              <a:defRPr sz="28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sz="2400"/>
            </a:lvl4pPr>
            <a:lvl5pPr indent="-381000" lvl="4" marL="2286000" rtl="0">
              <a:spcBef>
                <a:spcPts val="0"/>
              </a:spcBef>
              <a:spcAft>
                <a:spcPts val="0"/>
              </a:spcAft>
              <a:buSzPts val="2400"/>
              <a:buChar char="○"/>
              <a:defRPr sz="2400"/>
            </a:lvl5pPr>
            <a:lvl6pPr indent="-381000" lvl="5" marL="2743200" rtl="0">
              <a:spcBef>
                <a:spcPts val="0"/>
              </a:spcBef>
              <a:spcAft>
                <a:spcPts val="0"/>
              </a:spcAft>
              <a:buSzPts val="2400"/>
              <a:buChar char="■"/>
              <a:defRPr sz="2400"/>
            </a:lvl6pPr>
            <a:lvl7pPr indent="-381000" lvl="6" marL="3200400" rtl="0">
              <a:spcBef>
                <a:spcPts val="0"/>
              </a:spcBef>
              <a:spcAft>
                <a:spcPts val="0"/>
              </a:spcAft>
              <a:buSzPts val="2400"/>
              <a:buChar char="●"/>
              <a:defRPr sz="2400"/>
            </a:lvl7pPr>
            <a:lvl8pPr indent="-381000" lvl="7" marL="3657600" rtl="0">
              <a:spcBef>
                <a:spcPts val="0"/>
              </a:spcBef>
              <a:spcAft>
                <a:spcPts val="0"/>
              </a:spcAft>
              <a:buSzPts val="2400"/>
              <a:buChar char="○"/>
              <a:defRPr sz="2400"/>
            </a:lvl8pPr>
            <a:lvl9pPr indent="-381000" lvl="8" marL="4114800" rtl="0">
              <a:spcBef>
                <a:spcPts val="0"/>
              </a:spcBef>
              <a:spcAft>
                <a:spcPts val="0"/>
              </a:spcAft>
              <a:buSzPts val="2400"/>
              <a:buChar char="■"/>
              <a:defRPr sz="2400"/>
            </a:lvl9pPr>
          </a:lstStyle>
          <a:p/>
        </p:txBody>
      </p:sp>
      <p:sp>
        <p:nvSpPr>
          <p:cNvPr id="178" name="Google Shape;178;p40"/>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9" name="Shape 179"/>
        <p:cNvGrpSpPr/>
        <p:nvPr/>
      </p:nvGrpSpPr>
      <p:grpSpPr>
        <a:xfrm>
          <a:off x="0" y="0"/>
          <a:ext cx="0" cy="0"/>
          <a:chOff x="0" y="0"/>
          <a:chExt cx="0" cy="0"/>
        </a:xfrm>
      </p:grpSpPr>
      <p:sp>
        <p:nvSpPr>
          <p:cNvPr id="180" name="Google Shape;180;p41"/>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81" name="Google Shape;181;p41"/>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2" name="Shape 182"/>
        <p:cNvGrpSpPr/>
        <p:nvPr/>
      </p:nvGrpSpPr>
      <p:grpSpPr>
        <a:xfrm>
          <a:off x="0" y="0"/>
          <a:ext cx="0" cy="0"/>
          <a:chOff x="0" y="0"/>
          <a:chExt cx="0" cy="0"/>
        </a:xfrm>
      </p:grpSpPr>
      <p:sp>
        <p:nvSpPr>
          <p:cNvPr id="183" name="Google Shape;183;p42"/>
          <p:cNvSpPr txBox="1"/>
          <p:nvPr>
            <p:ph type="title"/>
          </p:nvPr>
        </p:nvSpPr>
        <p:spPr>
          <a:xfrm>
            <a:off x="623400" y="1111200"/>
            <a:ext cx="5616000" cy="1511400"/>
          </a:xfrm>
          <a:prstGeom prst="rect">
            <a:avLst/>
          </a:prstGeom>
        </p:spPr>
        <p:txBody>
          <a:bodyPr anchorCtr="0" anchor="b" bIns="182850" lIns="182850" spcFirstLastPara="1" rIns="182850" wrap="square" tIns="18285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84" name="Google Shape;184;p42"/>
          <p:cNvSpPr txBox="1"/>
          <p:nvPr>
            <p:ph idx="1" type="body"/>
          </p:nvPr>
        </p:nvSpPr>
        <p:spPr>
          <a:xfrm>
            <a:off x="623400" y="2779200"/>
            <a:ext cx="5616000" cy="6358800"/>
          </a:xfrm>
          <a:prstGeom prst="rect">
            <a:avLst/>
          </a:prstGeom>
        </p:spPr>
        <p:txBody>
          <a:bodyPr anchorCtr="0" anchor="t" bIns="182850" lIns="182850" spcFirstLastPara="1" rIns="182850" wrap="square" tIns="182850">
            <a:normAutofit/>
          </a:bodyPr>
          <a:lstStyle>
            <a:lvl1pPr indent="-381000" lvl="0" marL="457200" rtl="0">
              <a:spcBef>
                <a:spcPts val="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sz="2400"/>
            </a:lvl4pPr>
            <a:lvl5pPr indent="-381000" lvl="4" marL="2286000" rtl="0">
              <a:spcBef>
                <a:spcPts val="0"/>
              </a:spcBef>
              <a:spcAft>
                <a:spcPts val="0"/>
              </a:spcAft>
              <a:buSzPts val="2400"/>
              <a:buChar char="○"/>
              <a:defRPr sz="2400"/>
            </a:lvl5pPr>
            <a:lvl6pPr indent="-381000" lvl="5" marL="2743200" rtl="0">
              <a:spcBef>
                <a:spcPts val="0"/>
              </a:spcBef>
              <a:spcAft>
                <a:spcPts val="0"/>
              </a:spcAft>
              <a:buSzPts val="2400"/>
              <a:buChar char="■"/>
              <a:defRPr sz="2400"/>
            </a:lvl6pPr>
            <a:lvl7pPr indent="-381000" lvl="6" marL="3200400" rtl="0">
              <a:spcBef>
                <a:spcPts val="0"/>
              </a:spcBef>
              <a:spcAft>
                <a:spcPts val="0"/>
              </a:spcAft>
              <a:buSzPts val="2400"/>
              <a:buChar char="●"/>
              <a:defRPr sz="2400"/>
            </a:lvl7pPr>
            <a:lvl8pPr indent="-381000" lvl="7" marL="3657600" rtl="0">
              <a:spcBef>
                <a:spcPts val="0"/>
              </a:spcBef>
              <a:spcAft>
                <a:spcPts val="0"/>
              </a:spcAft>
              <a:buSzPts val="2400"/>
              <a:buChar char="○"/>
              <a:defRPr sz="2400"/>
            </a:lvl8pPr>
            <a:lvl9pPr indent="-381000" lvl="8" marL="4114800" rtl="0">
              <a:spcBef>
                <a:spcPts val="0"/>
              </a:spcBef>
              <a:spcAft>
                <a:spcPts val="0"/>
              </a:spcAft>
              <a:buSzPts val="2400"/>
              <a:buChar char="■"/>
              <a:defRPr sz="2400"/>
            </a:lvl9pPr>
          </a:lstStyle>
          <a:p/>
        </p:txBody>
      </p:sp>
      <p:sp>
        <p:nvSpPr>
          <p:cNvPr id="185" name="Google Shape;185;p4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2" name="Google Shape;22;p5"/>
          <p:cNvSpPr txBox="1"/>
          <p:nvPr>
            <p:ph idx="1" type="body"/>
          </p:nvPr>
        </p:nvSpPr>
        <p:spPr>
          <a:xfrm>
            <a:off x="623400" y="2304950"/>
            <a:ext cx="7999800" cy="6832800"/>
          </a:xfrm>
          <a:prstGeom prst="rect">
            <a:avLst/>
          </a:prstGeom>
          <a:noFill/>
          <a:ln>
            <a:noFill/>
          </a:ln>
        </p:spPr>
        <p:txBody>
          <a:bodyPr anchorCtr="0" anchor="t" bIns="182850" lIns="182850" spcFirstLastPara="1" rIns="182850" wrap="square" tIns="182850">
            <a:normAutofit/>
          </a:bodyPr>
          <a:lstStyle>
            <a:lvl1pPr indent="-406400" lvl="0" marL="457200" algn="l">
              <a:lnSpc>
                <a:spcPct val="115000"/>
              </a:lnSpc>
              <a:spcBef>
                <a:spcPts val="0"/>
              </a:spcBef>
              <a:spcAft>
                <a:spcPts val="0"/>
              </a:spcAft>
              <a:buSzPts val="2800"/>
              <a:buChar char="●"/>
              <a:defRPr sz="2800"/>
            </a:lvl1pPr>
            <a:lvl2pPr indent="-381000" lvl="1" marL="914400" algn="l">
              <a:lnSpc>
                <a:spcPct val="115000"/>
              </a:lnSpc>
              <a:spcBef>
                <a:spcPts val="0"/>
              </a:spcBef>
              <a:spcAft>
                <a:spcPts val="0"/>
              </a:spcAft>
              <a:buSzPts val="2400"/>
              <a:buChar char="○"/>
              <a:defRPr sz="2400"/>
            </a:lvl2pPr>
            <a:lvl3pPr indent="-381000" lvl="2" marL="1371600" algn="l">
              <a:lnSpc>
                <a:spcPct val="115000"/>
              </a:lnSpc>
              <a:spcBef>
                <a:spcPts val="0"/>
              </a:spcBef>
              <a:spcAft>
                <a:spcPts val="0"/>
              </a:spcAft>
              <a:buSzPts val="2400"/>
              <a:buChar char="■"/>
              <a:defRPr sz="2400"/>
            </a:lvl3pPr>
            <a:lvl4pPr indent="-381000" lvl="3" marL="1828800" algn="l">
              <a:lnSpc>
                <a:spcPct val="115000"/>
              </a:lnSpc>
              <a:spcBef>
                <a:spcPts val="0"/>
              </a:spcBef>
              <a:spcAft>
                <a:spcPts val="0"/>
              </a:spcAft>
              <a:buSzPts val="2400"/>
              <a:buChar char="●"/>
              <a:defRPr sz="2400"/>
            </a:lvl4pPr>
            <a:lvl5pPr indent="-381000" lvl="4" marL="2286000" algn="l">
              <a:lnSpc>
                <a:spcPct val="115000"/>
              </a:lnSpc>
              <a:spcBef>
                <a:spcPts val="0"/>
              </a:spcBef>
              <a:spcAft>
                <a:spcPts val="0"/>
              </a:spcAft>
              <a:buSzPts val="2400"/>
              <a:buChar char="○"/>
              <a:defRPr sz="2400"/>
            </a:lvl5pPr>
            <a:lvl6pPr indent="-381000" lvl="5" marL="2743200" algn="l">
              <a:lnSpc>
                <a:spcPct val="115000"/>
              </a:lnSpc>
              <a:spcBef>
                <a:spcPts val="0"/>
              </a:spcBef>
              <a:spcAft>
                <a:spcPts val="0"/>
              </a:spcAft>
              <a:buSzPts val="2400"/>
              <a:buChar char="■"/>
              <a:defRPr sz="2400"/>
            </a:lvl6pPr>
            <a:lvl7pPr indent="-381000" lvl="6" marL="3200400" algn="l">
              <a:lnSpc>
                <a:spcPct val="115000"/>
              </a:lnSpc>
              <a:spcBef>
                <a:spcPts val="0"/>
              </a:spcBef>
              <a:spcAft>
                <a:spcPts val="0"/>
              </a:spcAft>
              <a:buSzPts val="2400"/>
              <a:buChar char="●"/>
              <a:defRPr sz="2400"/>
            </a:lvl7pPr>
            <a:lvl8pPr indent="-381000" lvl="7" marL="3657600" algn="l">
              <a:lnSpc>
                <a:spcPct val="115000"/>
              </a:lnSpc>
              <a:spcBef>
                <a:spcPts val="0"/>
              </a:spcBef>
              <a:spcAft>
                <a:spcPts val="0"/>
              </a:spcAft>
              <a:buSzPts val="2400"/>
              <a:buChar char="○"/>
              <a:defRPr sz="2400"/>
            </a:lvl8pPr>
            <a:lvl9pPr indent="-381000" lvl="8" marL="4114800" algn="l">
              <a:lnSpc>
                <a:spcPct val="115000"/>
              </a:lnSpc>
              <a:spcBef>
                <a:spcPts val="0"/>
              </a:spcBef>
              <a:spcAft>
                <a:spcPts val="0"/>
              </a:spcAft>
              <a:buSzPts val="2400"/>
              <a:buChar char="■"/>
              <a:defRPr sz="2400"/>
            </a:lvl9pPr>
          </a:lstStyle>
          <a:p/>
        </p:txBody>
      </p:sp>
      <p:sp>
        <p:nvSpPr>
          <p:cNvPr id="23" name="Google Shape;23;p5"/>
          <p:cNvSpPr txBox="1"/>
          <p:nvPr>
            <p:ph idx="2" type="body"/>
          </p:nvPr>
        </p:nvSpPr>
        <p:spPr>
          <a:xfrm>
            <a:off x="9664800" y="2304950"/>
            <a:ext cx="7999800" cy="6832800"/>
          </a:xfrm>
          <a:prstGeom prst="rect">
            <a:avLst/>
          </a:prstGeom>
          <a:noFill/>
          <a:ln>
            <a:noFill/>
          </a:ln>
        </p:spPr>
        <p:txBody>
          <a:bodyPr anchorCtr="0" anchor="t" bIns="182850" lIns="182850" spcFirstLastPara="1" rIns="182850" wrap="square" tIns="182850">
            <a:normAutofit/>
          </a:bodyPr>
          <a:lstStyle>
            <a:lvl1pPr indent="-406400" lvl="0" marL="457200" algn="l">
              <a:lnSpc>
                <a:spcPct val="115000"/>
              </a:lnSpc>
              <a:spcBef>
                <a:spcPts val="0"/>
              </a:spcBef>
              <a:spcAft>
                <a:spcPts val="0"/>
              </a:spcAft>
              <a:buSzPts val="2800"/>
              <a:buChar char="●"/>
              <a:defRPr sz="2800"/>
            </a:lvl1pPr>
            <a:lvl2pPr indent="-381000" lvl="1" marL="914400" algn="l">
              <a:lnSpc>
                <a:spcPct val="115000"/>
              </a:lnSpc>
              <a:spcBef>
                <a:spcPts val="0"/>
              </a:spcBef>
              <a:spcAft>
                <a:spcPts val="0"/>
              </a:spcAft>
              <a:buSzPts val="2400"/>
              <a:buChar char="○"/>
              <a:defRPr sz="2400"/>
            </a:lvl2pPr>
            <a:lvl3pPr indent="-381000" lvl="2" marL="1371600" algn="l">
              <a:lnSpc>
                <a:spcPct val="115000"/>
              </a:lnSpc>
              <a:spcBef>
                <a:spcPts val="0"/>
              </a:spcBef>
              <a:spcAft>
                <a:spcPts val="0"/>
              </a:spcAft>
              <a:buSzPts val="2400"/>
              <a:buChar char="■"/>
              <a:defRPr sz="2400"/>
            </a:lvl3pPr>
            <a:lvl4pPr indent="-381000" lvl="3" marL="1828800" algn="l">
              <a:lnSpc>
                <a:spcPct val="115000"/>
              </a:lnSpc>
              <a:spcBef>
                <a:spcPts val="0"/>
              </a:spcBef>
              <a:spcAft>
                <a:spcPts val="0"/>
              </a:spcAft>
              <a:buSzPts val="2400"/>
              <a:buChar char="●"/>
              <a:defRPr sz="2400"/>
            </a:lvl4pPr>
            <a:lvl5pPr indent="-381000" lvl="4" marL="2286000" algn="l">
              <a:lnSpc>
                <a:spcPct val="115000"/>
              </a:lnSpc>
              <a:spcBef>
                <a:spcPts val="0"/>
              </a:spcBef>
              <a:spcAft>
                <a:spcPts val="0"/>
              </a:spcAft>
              <a:buSzPts val="2400"/>
              <a:buChar char="○"/>
              <a:defRPr sz="2400"/>
            </a:lvl5pPr>
            <a:lvl6pPr indent="-381000" lvl="5" marL="2743200" algn="l">
              <a:lnSpc>
                <a:spcPct val="115000"/>
              </a:lnSpc>
              <a:spcBef>
                <a:spcPts val="0"/>
              </a:spcBef>
              <a:spcAft>
                <a:spcPts val="0"/>
              </a:spcAft>
              <a:buSzPts val="2400"/>
              <a:buChar char="■"/>
              <a:defRPr sz="2400"/>
            </a:lvl6pPr>
            <a:lvl7pPr indent="-381000" lvl="6" marL="3200400" algn="l">
              <a:lnSpc>
                <a:spcPct val="115000"/>
              </a:lnSpc>
              <a:spcBef>
                <a:spcPts val="0"/>
              </a:spcBef>
              <a:spcAft>
                <a:spcPts val="0"/>
              </a:spcAft>
              <a:buSzPts val="2400"/>
              <a:buChar char="●"/>
              <a:defRPr sz="2400"/>
            </a:lvl7pPr>
            <a:lvl8pPr indent="-381000" lvl="7" marL="3657600" algn="l">
              <a:lnSpc>
                <a:spcPct val="115000"/>
              </a:lnSpc>
              <a:spcBef>
                <a:spcPts val="0"/>
              </a:spcBef>
              <a:spcAft>
                <a:spcPts val="0"/>
              </a:spcAft>
              <a:buSzPts val="2400"/>
              <a:buChar char="○"/>
              <a:defRPr sz="2400"/>
            </a:lvl8pPr>
            <a:lvl9pPr indent="-381000" lvl="8" marL="4114800" algn="l">
              <a:lnSpc>
                <a:spcPct val="115000"/>
              </a:lnSpc>
              <a:spcBef>
                <a:spcPts val="0"/>
              </a:spcBef>
              <a:spcAft>
                <a:spcPts val="0"/>
              </a:spcAft>
              <a:buSzPts val="2400"/>
              <a:buChar char="■"/>
              <a:defRPr sz="2400"/>
            </a:lvl9pPr>
          </a:lstStyle>
          <a:p/>
        </p:txBody>
      </p:sp>
      <p:sp>
        <p:nvSpPr>
          <p:cNvPr id="24" name="Google Shape;24;p5"/>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6" name="Shape 186"/>
        <p:cNvGrpSpPr/>
        <p:nvPr/>
      </p:nvGrpSpPr>
      <p:grpSpPr>
        <a:xfrm>
          <a:off x="0" y="0"/>
          <a:ext cx="0" cy="0"/>
          <a:chOff x="0" y="0"/>
          <a:chExt cx="0" cy="0"/>
        </a:xfrm>
      </p:grpSpPr>
      <p:sp>
        <p:nvSpPr>
          <p:cNvPr id="187" name="Google Shape;187;p43"/>
          <p:cNvSpPr txBox="1"/>
          <p:nvPr>
            <p:ph type="title"/>
          </p:nvPr>
        </p:nvSpPr>
        <p:spPr>
          <a:xfrm>
            <a:off x="980500" y="900300"/>
            <a:ext cx="12735600" cy="8181600"/>
          </a:xfrm>
          <a:prstGeom prst="rect">
            <a:avLst/>
          </a:prstGeom>
        </p:spPr>
        <p:txBody>
          <a:bodyPr anchorCtr="0" anchor="ctr" bIns="182850" lIns="182850" spcFirstLastPara="1" rIns="182850" wrap="square" tIns="182850">
            <a:norm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p:txBody>
      </p:sp>
      <p:sp>
        <p:nvSpPr>
          <p:cNvPr id="188" name="Google Shape;188;p43"/>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9" name="Shape 189"/>
        <p:cNvGrpSpPr/>
        <p:nvPr/>
      </p:nvGrpSpPr>
      <p:grpSpPr>
        <a:xfrm>
          <a:off x="0" y="0"/>
          <a:ext cx="0" cy="0"/>
          <a:chOff x="0" y="0"/>
          <a:chExt cx="0" cy="0"/>
        </a:xfrm>
      </p:grpSpPr>
      <p:sp>
        <p:nvSpPr>
          <p:cNvPr id="190" name="Google Shape;190;p44"/>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191" name="Google Shape;191;p44"/>
          <p:cNvSpPr txBox="1"/>
          <p:nvPr>
            <p:ph type="title"/>
          </p:nvPr>
        </p:nvSpPr>
        <p:spPr>
          <a:xfrm>
            <a:off x="531000" y="2466350"/>
            <a:ext cx="8090400" cy="2964600"/>
          </a:xfrm>
          <a:prstGeom prst="rect">
            <a:avLst/>
          </a:prstGeom>
        </p:spPr>
        <p:txBody>
          <a:bodyPr anchorCtr="0" anchor="b" bIns="182850" lIns="182850" spcFirstLastPara="1" rIns="182850" wrap="square" tIns="182850">
            <a:normAutofit/>
          </a:bodyPr>
          <a:lstStyle>
            <a:lvl1pPr lvl="0" rtl="0" algn="ctr">
              <a:spcBef>
                <a:spcPts val="0"/>
              </a:spcBef>
              <a:spcAft>
                <a:spcPts val="0"/>
              </a:spcAft>
              <a:buSzPts val="8400"/>
              <a:buNone/>
              <a:defRPr sz="8400"/>
            </a:lvl1pPr>
            <a:lvl2pPr lvl="1" rtl="0" algn="ctr">
              <a:spcBef>
                <a:spcPts val="0"/>
              </a:spcBef>
              <a:spcAft>
                <a:spcPts val="0"/>
              </a:spcAft>
              <a:buSzPts val="8400"/>
              <a:buNone/>
              <a:defRPr sz="8400"/>
            </a:lvl2pPr>
            <a:lvl3pPr lvl="2" rtl="0" algn="ctr">
              <a:spcBef>
                <a:spcPts val="0"/>
              </a:spcBef>
              <a:spcAft>
                <a:spcPts val="0"/>
              </a:spcAft>
              <a:buSzPts val="8400"/>
              <a:buNone/>
              <a:defRPr sz="8400"/>
            </a:lvl3pPr>
            <a:lvl4pPr lvl="3" rtl="0" algn="ctr">
              <a:spcBef>
                <a:spcPts val="0"/>
              </a:spcBef>
              <a:spcAft>
                <a:spcPts val="0"/>
              </a:spcAft>
              <a:buSzPts val="8400"/>
              <a:buNone/>
              <a:defRPr sz="8400"/>
            </a:lvl4pPr>
            <a:lvl5pPr lvl="4" rtl="0" algn="ctr">
              <a:spcBef>
                <a:spcPts val="0"/>
              </a:spcBef>
              <a:spcAft>
                <a:spcPts val="0"/>
              </a:spcAft>
              <a:buSzPts val="8400"/>
              <a:buNone/>
              <a:defRPr sz="8400"/>
            </a:lvl5pPr>
            <a:lvl6pPr lvl="5" rtl="0" algn="ctr">
              <a:spcBef>
                <a:spcPts val="0"/>
              </a:spcBef>
              <a:spcAft>
                <a:spcPts val="0"/>
              </a:spcAft>
              <a:buSzPts val="8400"/>
              <a:buNone/>
              <a:defRPr sz="8400"/>
            </a:lvl6pPr>
            <a:lvl7pPr lvl="6" rtl="0" algn="ctr">
              <a:spcBef>
                <a:spcPts val="0"/>
              </a:spcBef>
              <a:spcAft>
                <a:spcPts val="0"/>
              </a:spcAft>
              <a:buSzPts val="8400"/>
              <a:buNone/>
              <a:defRPr sz="8400"/>
            </a:lvl7pPr>
            <a:lvl8pPr lvl="7" rtl="0" algn="ctr">
              <a:spcBef>
                <a:spcPts val="0"/>
              </a:spcBef>
              <a:spcAft>
                <a:spcPts val="0"/>
              </a:spcAft>
              <a:buSzPts val="8400"/>
              <a:buNone/>
              <a:defRPr sz="8400"/>
            </a:lvl8pPr>
            <a:lvl9pPr lvl="8" rtl="0" algn="ctr">
              <a:spcBef>
                <a:spcPts val="0"/>
              </a:spcBef>
              <a:spcAft>
                <a:spcPts val="0"/>
              </a:spcAft>
              <a:buSzPts val="8400"/>
              <a:buNone/>
              <a:defRPr sz="8400"/>
            </a:lvl9pPr>
          </a:lstStyle>
          <a:p/>
        </p:txBody>
      </p:sp>
      <p:sp>
        <p:nvSpPr>
          <p:cNvPr id="192" name="Google Shape;192;p44"/>
          <p:cNvSpPr txBox="1"/>
          <p:nvPr>
            <p:ph idx="1" type="subTitle"/>
          </p:nvPr>
        </p:nvSpPr>
        <p:spPr>
          <a:xfrm>
            <a:off x="531000" y="5606150"/>
            <a:ext cx="8090400" cy="2470200"/>
          </a:xfrm>
          <a:prstGeom prst="rect">
            <a:avLst/>
          </a:prstGeom>
        </p:spPr>
        <p:txBody>
          <a:bodyPr anchorCtr="0" anchor="t" bIns="182850" lIns="182850" spcFirstLastPara="1" rIns="182850" wrap="square" tIns="182850">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93" name="Google Shape;193;p44"/>
          <p:cNvSpPr txBox="1"/>
          <p:nvPr>
            <p:ph idx="2" type="body"/>
          </p:nvPr>
        </p:nvSpPr>
        <p:spPr>
          <a:xfrm>
            <a:off x="9879000" y="1448150"/>
            <a:ext cx="7674000" cy="7390200"/>
          </a:xfrm>
          <a:prstGeom prst="rect">
            <a:avLst/>
          </a:prstGeom>
        </p:spPr>
        <p:txBody>
          <a:bodyPr anchorCtr="0" anchor="ctr" bIns="182850" lIns="182850" spcFirstLastPara="1" rIns="182850" wrap="square" tIns="182850">
            <a:normAutofit/>
          </a:bodyPr>
          <a:lstStyle>
            <a:lvl1pPr indent="-457200" lvl="0" marL="457200" rtl="0">
              <a:spcBef>
                <a:spcPts val="0"/>
              </a:spcBef>
              <a:spcAft>
                <a:spcPts val="0"/>
              </a:spcAft>
              <a:buSzPts val="3600"/>
              <a:buChar char="●"/>
              <a:defRPr/>
            </a:lvl1pPr>
            <a:lvl2pPr indent="-406400" lvl="1" marL="914400" rtl="0">
              <a:spcBef>
                <a:spcPts val="0"/>
              </a:spcBef>
              <a:spcAft>
                <a:spcPts val="0"/>
              </a:spcAft>
              <a:buSzPts val="2800"/>
              <a:buChar char="○"/>
              <a:defRPr/>
            </a:lvl2pPr>
            <a:lvl3pPr indent="-406400" lvl="2" marL="1371600" rtl="0">
              <a:spcBef>
                <a:spcPts val="0"/>
              </a:spcBef>
              <a:spcAft>
                <a:spcPts val="0"/>
              </a:spcAft>
              <a:buSzPts val="2800"/>
              <a:buChar char="■"/>
              <a:defRPr/>
            </a:lvl3pPr>
            <a:lvl4pPr indent="-406400" lvl="3" marL="1828800" rtl="0">
              <a:spcBef>
                <a:spcPts val="0"/>
              </a:spcBef>
              <a:spcAft>
                <a:spcPts val="0"/>
              </a:spcAft>
              <a:buSzPts val="2800"/>
              <a:buChar char="●"/>
              <a:defRPr/>
            </a:lvl4pPr>
            <a:lvl5pPr indent="-406400" lvl="4" marL="2286000" rtl="0">
              <a:spcBef>
                <a:spcPts val="0"/>
              </a:spcBef>
              <a:spcAft>
                <a:spcPts val="0"/>
              </a:spcAft>
              <a:buSzPts val="2800"/>
              <a:buChar char="○"/>
              <a:defRPr/>
            </a:lvl5pPr>
            <a:lvl6pPr indent="-406400" lvl="5" marL="2743200" rtl="0">
              <a:spcBef>
                <a:spcPts val="0"/>
              </a:spcBef>
              <a:spcAft>
                <a:spcPts val="0"/>
              </a:spcAft>
              <a:buSzPts val="2800"/>
              <a:buChar char="■"/>
              <a:defRPr/>
            </a:lvl6pPr>
            <a:lvl7pPr indent="-406400" lvl="6" marL="3200400" rtl="0">
              <a:spcBef>
                <a:spcPts val="0"/>
              </a:spcBef>
              <a:spcAft>
                <a:spcPts val="0"/>
              </a:spcAft>
              <a:buSzPts val="2800"/>
              <a:buChar char="●"/>
              <a:defRPr/>
            </a:lvl7pPr>
            <a:lvl8pPr indent="-406400" lvl="7" marL="3657600" rtl="0">
              <a:spcBef>
                <a:spcPts val="0"/>
              </a:spcBef>
              <a:spcAft>
                <a:spcPts val="0"/>
              </a:spcAft>
              <a:buSzPts val="2800"/>
              <a:buChar char="○"/>
              <a:defRPr/>
            </a:lvl8pPr>
            <a:lvl9pPr indent="-406400" lvl="8" marL="4114800" rtl="0">
              <a:spcBef>
                <a:spcPts val="0"/>
              </a:spcBef>
              <a:spcAft>
                <a:spcPts val="0"/>
              </a:spcAft>
              <a:buSzPts val="2800"/>
              <a:buChar char="■"/>
              <a:defRPr/>
            </a:lvl9pPr>
          </a:lstStyle>
          <a:p/>
        </p:txBody>
      </p:sp>
      <p:sp>
        <p:nvSpPr>
          <p:cNvPr id="194" name="Google Shape;194;p44"/>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5" name="Shape 195"/>
        <p:cNvGrpSpPr/>
        <p:nvPr/>
      </p:nvGrpSpPr>
      <p:grpSpPr>
        <a:xfrm>
          <a:off x="0" y="0"/>
          <a:ext cx="0" cy="0"/>
          <a:chOff x="0" y="0"/>
          <a:chExt cx="0" cy="0"/>
        </a:xfrm>
      </p:grpSpPr>
      <p:sp>
        <p:nvSpPr>
          <p:cNvPr id="196" name="Google Shape;196;p45"/>
          <p:cNvSpPr txBox="1"/>
          <p:nvPr>
            <p:ph idx="1" type="body"/>
          </p:nvPr>
        </p:nvSpPr>
        <p:spPr>
          <a:xfrm>
            <a:off x="623400" y="8461150"/>
            <a:ext cx="11997600" cy="1210200"/>
          </a:xfrm>
          <a:prstGeom prst="rect">
            <a:avLst/>
          </a:prstGeom>
        </p:spPr>
        <p:txBody>
          <a:bodyPr anchorCtr="0" anchor="ctr" bIns="182850" lIns="182850" spcFirstLastPara="1" rIns="182850" wrap="square" tIns="182850">
            <a:normAutofit/>
          </a:bodyPr>
          <a:lstStyle>
            <a:lvl1pPr indent="-228600" lvl="0" marL="457200" rtl="0">
              <a:lnSpc>
                <a:spcPct val="100000"/>
              </a:lnSpc>
              <a:spcBef>
                <a:spcPts val="0"/>
              </a:spcBef>
              <a:spcAft>
                <a:spcPts val="0"/>
              </a:spcAft>
              <a:buSzPts val="3600"/>
              <a:buNone/>
              <a:defRPr/>
            </a:lvl1pPr>
          </a:lstStyle>
          <a:p/>
        </p:txBody>
      </p:sp>
      <p:sp>
        <p:nvSpPr>
          <p:cNvPr id="197" name="Google Shape;197;p45"/>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8" name="Shape 198"/>
        <p:cNvGrpSpPr/>
        <p:nvPr/>
      </p:nvGrpSpPr>
      <p:grpSpPr>
        <a:xfrm>
          <a:off x="0" y="0"/>
          <a:ext cx="0" cy="0"/>
          <a:chOff x="0" y="0"/>
          <a:chExt cx="0" cy="0"/>
        </a:xfrm>
      </p:grpSpPr>
      <p:sp>
        <p:nvSpPr>
          <p:cNvPr id="199" name="Google Shape;199;p46"/>
          <p:cNvSpPr txBox="1"/>
          <p:nvPr>
            <p:ph hasCustomPrompt="1" type="title"/>
          </p:nvPr>
        </p:nvSpPr>
        <p:spPr>
          <a:xfrm>
            <a:off x="623400" y="2212250"/>
            <a:ext cx="17041200" cy="3927000"/>
          </a:xfrm>
          <a:prstGeom prst="rect">
            <a:avLst/>
          </a:prstGeom>
        </p:spPr>
        <p:txBody>
          <a:bodyPr anchorCtr="0" anchor="b" bIns="182850" lIns="182850" spcFirstLastPara="1" rIns="182850" wrap="square" tIns="182850">
            <a:normAutofit/>
          </a:bodyPr>
          <a:lstStyle>
            <a:lvl1pPr lvl="0" rtl="0" algn="ctr">
              <a:spcBef>
                <a:spcPts val="0"/>
              </a:spcBef>
              <a:spcAft>
                <a:spcPts val="0"/>
              </a:spcAft>
              <a:buSzPts val="24000"/>
              <a:buNone/>
              <a:defRPr sz="24000"/>
            </a:lvl1pPr>
            <a:lvl2pPr lvl="1" rtl="0" algn="ctr">
              <a:spcBef>
                <a:spcPts val="0"/>
              </a:spcBef>
              <a:spcAft>
                <a:spcPts val="0"/>
              </a:spcAft>
              <a:buSzPts val="24000"/>
              <a:buNone/>
              <a:defRPr sz="24000"/>
            </a:lvl2pPr>
            <a:lvl3pPr lvl="2" rtl="0" algn="ctr">
              <a:spcBef>
                <a:spcPts val="0"/>
              </a:spcBef>
              <a:spcAft>
                <a:spcPts val="0"/>
              </a:spcAft>
              <a:buSzPts val="24000"/>
              <a:buNone/>
              <a:defRPr sz="24000"/>
            </a:lvl3pPr>
            <a:lvl4pPr lvl="3" rtl="0" algn="ctr">
              <a:spcBef>
                <a:spcPts val="0"/>
              </a:spcBef>
              <a:spcAft>
                <a:spcPts val="0"/>
              </a:spcAft>
              <a:buSzPts val="24000"/>
              <a:buNone/>
              <a:defRPr sz="24000"/>
            </a:lvl4pPr>
            <a:lvl5pPr lvl="4" rtl="0" algn="ctr">
              <a:spcBef>
                <a:spcPts val="0"/>
              </a:spcBef>
              <a:spcAft>
                <a:spcPts val="0"/>
              </a:spcAft>
              <a:buSzPts val="24000"/>
              <a:buNone/>
              <a:defRPr sz="24000"/>
            </a:lvl5pPr>
            <a:lvl6pPr lvl="5" rtl="0" algn="ctr">
              <a:spcBef>
                <a:spcPts val="0"/>
              </a:spcBef>
              <a:spcAft>
                <a:spcPts val="0"/>
              </a:spcAft>
              <a:buSzPts val="24000"/>
              <a:buNone/>
              <a:defRPr sz="24000"/>
            </a:lvl6pPr>
            <a:lvl7pPr lvl="6" rtl="0" algn="ctr">
              <a:spcBef>
                <a:spcPts val="0"/>
              </a:spcBef>
              <a:spcAft>
                <a:spcPts val="0"/>
              </a:spcAft>
              <a:buSzPts val="24000"/>
              <a:buNone/>
              <a:defRPr sz="24000"/>
            </a:lvl7pPr>
            <a:lvl8pPr lvl="7" rtl="0" algn="ctr">
              <a:spcBef>
                <a:spcPts val="0"/>
              </a:spcBef>
              <a:spcAft>
                <a:spcPts val="0"/>
              </a:spcAft>
              <a:buSzPts val="24000"/>
              <a:buNone/>
              <a:defRPr sz="24000"/>
            </a:lvl8pPr>
            <a:lvl9pPr lvl="8" rtl="0" algn="ctr">
              <a:spcBef>
                <a:spcPts val="0"/>
              </a:spcBef>
              <a:spcAft>
                <a:spcPts val="0"/>
              </a:spcAft>
              <a:buSzPts val="24000"/>
              <a:buNone/>
              <a:defRPr sz="24000"/>
            </a:lvl9pPr>
          </a:lstStyle>
          <a:p>
            <a:r>
              <a:t>xx%</a:t>
            </a:r>
          </a:p>
        </p:txBody>
      </p:sp>
      <p:sp>
        <p:nvSpPr>
          <p:cNvPr id="200" name="Google Shape;200;p46"/>
          <p:cNvSpPr txBox="1"/>
          <p:nvPr>
            <p:ph idx="1" type="body"/>
          </p:nvPr>
        </p:nvSpPr>
        <p:spPr>
          <a:xfrm>
            <a:off x="623400" y="6304450"/>
            <a:ext cx="17041200" cy="2601600"/>
          </a:xfrm>
          <a:prstGeom prst="rect">
            <a:avLst/>
          </a:prstGeom>
        </p:spPr>
        <p:txBody>
          <a:bodyPr anchorCtr="0" anchor="t" bIns="182850" lIns="182850" spcFirstLastPara="1" rIns="182850" wrap="square" tIns="182850">
            <a:normAutofit/>
          </a:bodyPr>
          <a:lstStyle>
            <a:lvl1pPr indent="-457200" lvl="0" marL="457200" rtl="0" algn="ctr">
              <a:spcBef>
                <a:spcPts val="0"/>
              </a:spcBef>
              <a:spcAft>
                <a:spcPts val="0"/>
              </a:spcAft>
              <a:buSzPts val="3600"/>
              <a:buChar char="●"/>
              <a:defRPr/>
            </a:lvl1pPr>
            <a:lvl2pPr indent="-406400" lvl="1" marL="914400" rtl="0" algn="ctr">
              <a:spcBef>
                <a:spcPts val="0"/>
              </a:spcBef>
              <a:spcAft>
                <a:spcPts val="0"/>
              </a:spcAft>
              <a:buSzPts val="2800"/>
              <a:buChar char="○"/>
              <a:defRPr/>
            </a:lvl2pPr>
            <a:lvl3pPr indent="-406400" lvl="2" marL="1371600" rtl="0" algn="ctr">
              <a:spcBef>
                <a:spcPts val="0"/>
              </a:spcBef>
              <a:spcAft>
                <a:spcPts val="0"/>
              </a:spcAft>
              <a:buSzPts val="2800"/>
              <a:buChar char="■"/>
              <a:defRPr/>
            </a:lvl3pPr>
            <a:lvl4pPr indent="-406400" lvl="3" marL="1828800" rtl="0" algn="ctr">
              <a:spcBef>
                <a:spcPts val="0"/>
              </a:spcBef>
              <a:spcAft>
                <a:spcPts val="0"/>
              </a:spcAft>
              <a:buSzPts val="2800"/>
              <a:buChar char="●"/>
              <a:defRPr/>
            </a:lvl4pPr>
            <a:lvl5pPr indent="-406400" lvl="4" marL="2286000" rtl="0" algn="ctr">
              <a:spcBef>
                <a:spcPts val="0"/>
              </a:spcBef>
              <a:spcAft>
                <a:spcPts val="0"/>
              </a:spcAft>
              <a:buSzPts val="2800"/>
              <a:buChar char="○"/>
              <a:defRPr/>
            </a:lvl5pPr>
            <a:lvl6pPr indent="-406400" lvl="5" marL="2743200" rtl="0" algn="ctr">
              <a:spcBef>
                <a:spcPts val="0"/>
              </a:spcBef>
              <a:spcAft>
                <a:spcPts val="0"/>
              </a:spcAft>
              <a:buSzPts val="2800"/>
              <a:buChar char="■"/>
              <a:defRPr/>
            </a:lvl6pPr>
            <a:lvl7pPr indent="-406400" lvl="6" marL="3200400" rtl="0" algn="ctr">
              <a:spcBef>
                <a:spcPts val="0"/>
              </a:spcBef>
              <a:spcAft>
                <a:spcPts val="0"/>
              </a:spcAft>
              <a:buSzPts val="2800"/>
              <a:buChar char="●"/>
              <a:defRPr/>
            </a:lvl7pPr>
            <a:lvl8pPr indent="-406400" lvl="7" marL="3657600" rtl="0" algn="ctr">
              <a:spcBef>
                <a:spcPts val="0"/>
              </a:spcBef>
              <a:spcAft>
                <a:spcPts val="0"/>
              </a:spcAft>
              <a:buSzPts val="2800"/>
              <a:buChar char="○"/>
              <a:defRPr/>
            </a:lvl8pPr>
            <a:lvl9pPr indent="-406400" lvl="8" marL="4114800" rtl="0" algn="ctr">
              <a:spcBef>
                <a:spcPts val="0"/>
              </a:spcBef>
              <a:spcAft>
                <a:spcPts val="0"/>
              </a:spcAft>
              <a:buSzPts val="2800"/>
              <a:buChar char="■"/>
              <a:defRPr/>
            </a:lvl9pPr>
          </a:lstStyle>
          <a:p/>
        </p:txBody>
      </p:sp>
      <p:sp>
        <p:nvSpPr>
          <p:cNvPr id="201" name="Google Shape;201;p46"/>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2" name="Shape 202"/>
        <p:cNvGrpSpPr/>
        <p:nvPr/>
      </p:nvGrpSpPr>
      <p:grpSpPr>
        <a:xfrm>
          <a:off x="0" y="0"/>
          <a:ext cx="0" cy="0"/>
          <a:chOff x="0" y="0"/>
          <a:chExt cx="0" cy="0"/>
        </a:xfrm>
      </p:grpSpPr>
      <p:sp>
        <p:nvSpPr>
          <p:cNvPr id="203" name="Google Shape;203;p47"/>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7" name="Google Shape;27;p6"/>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28" name="Shape 28"/>
        <p:cNvGrpSpPr/>
        <p:nvPr/>
      </p:nvGrpSpPr>
      <p:grpSpPr>
        <a:xfrm>
          <a:off x="0" y="0"/>
          <a:ext cx="0" cy="0"/>
          <a:chOff x="0" y="0"/>
          <a:chExt cx="0" cy="0"/>
        </a:xfrm>
      </p:grpSpPr>
      <p:sp>
        <p:nvSpPr>
          <p:cNvPr id="29" name="Google Shape;29;p7"/>
          <p:cNvSpPr txBox="1"/>
          <p:nvPr>
            <p:ph type="title"/>
          </p:nvPr>
        </p:nvSpPr>
        <p:spPr>
          <a:xfrm>
            <a:off x="623400" y="1111200"/>
            <a:ext cx="5616000" cy="1511400"/>
          </a:xfrm>
          <a:prstGeom prst="rect">
            <a:avLst/>
          </a:prstGeom>
          <a:noFill/>
          <a:ln>
            <a:noFill/>
          </a:ln>
        </p:spPr>
        <p:txBody>
          <a:bodyPr anchorCtr="0" anchor="b" bIns="182850" lIns="182850" spcFirstLastPara="1" rIns="182850" wrap="square" tIns="18285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0" name="Google Shape;30;p7"/>
          <p:cNvSpPr txBox="1"/>
          <p:nvPr>
            <p:ph idx="1" type="body"/>
          </p:nvPr>
        </p:nvSpPr>
        <p:spPr>
          <a:xfrm>
            <a:off x="623400" y="2779200"/>
            <a:ext cx="5616000" cy="6358800"/>
          </a:xfrm>
          <a:prstGeom prst="rect">
            <a:avLst/>
          </a:prstGeom>
          <a:noFill/>
          <a:ln>
            <a:noFill/>
          </a:ln>
        </p:spPr>
        <p:txBody>
          <a:bodyPr anchorCtr="0" anchor="t" bIns="182850" lIns="182850" spcFirstLastPara="1" rIns="182850" wrap="square" tIns="182850">
            <a:normAutofit/>
          </a:bodyPr>
          <a:lstStyle>
            <a:lvl1pPr indent="-381000" lvl="0" marL="457200" algn="l">
              <a:lnSpc>
                <a:spcPct val="115000"/>
              </a:lnSpc>
              <a:spcBef>
                <a:spcPts val="0"/>
              </a:spcBef>
              <a:spcAft>
                <a:spcPts val="0"/>
              </a:spcAft>
              <a:buSzPts val="2400"/>
              <a:buChar char="●"/>
              <a:defRPr sz="2400"/>
            </a:lvl1pPr>
            <a:lvl2pPr indent="-381000" lvl="1" marL="914400" algn="l">
              <a:lnSpc>
                <a:spcPct val="115000"/>
              </a:lnSpc>
              <a:spcBef>
                <a:spcPts val="0"/>
              </a:spcBef>
              <a:spcAft>
                <a:spcPts val="0"/>
              </a:spcAft>
              <a:buSzPts val="2400"/>
              <a:buChar char="○"/>
              <a:defRPr sz="2400"/>
            </a:lvl2pPr>
            <a:lvl3pPr indent="-381000" lvl="2" marL="1371600" algn="l">
              <a:lnSpc>
                <a:spcPct val="115000"/>
              </a:lnSpc>
              <a:spcBef>
                <a:spcPts val="0"/>
              </a:spcBef>
              <a:spcAft>
                <a:spcPts val="0"/>
              </a:spcAft>
              <a:buSzPts val="2400"/>
              <a:buChar char="■"/>
              <a:defRPr sz="2400"/>
            </a:lvl3pPr>
            <a:lvl4pPr indent="-381000" lvl="3" marL="1828800" algn="l">
              <a:lnSpc>
                <a:spcPct val="115000"/>
              </a:lnSpc>
              <a:spcBef>
                <a:spcPts val="0"/>
              </a:spcBef>
              <a:spcAft>
                <a:spcPts val="0"/>
              </a:spcAft>
              <a:buSzPts val="2400"/>
              <a:buChar char="●"/>
              <a:defRPr sz="2400"/>
            </a:lvl4pPr>
            <a:lvl5pPr indent="-381000" lvl="4" marL="2286000" algn="l">
              <a:lnSpc>
                <a:spcPct val="115000"/>
              </a:lnSpc>
              <a:spcBef>
                <a:spcPts val="0"/>
              </a:spcBef>
              <a:spcAft>
                <a:spcPts val="0"/>
              </a:spcAft>
              <a:buSzPts val="2400"/>
              <a:buChar char="○"/>
              <a:defRPr sz="2400"/>
            </a:lvl5pPr>
            <a:lvl6pPr indent="-381000" lvl="5" marL="2743200" algn="l">
              <a:lnSpc>
                <a:spcPct val="115000"/>
              </a:lnSpc>
              <a:spcBef>
                <a:spcPts val="0"/>
              </a:spcBef>
              <a:spcAft>
                <a:spcPts val="0"/>
              </a:spcAft>
              <a:buSzPts val="2400"/>
              <a:buChar char="■"/>
              <a:defRPr sz="2400"/>
            </a:lvl6pPr>
            <a:lvl7pPr indent="-381000" lvl="6" marL="3200400" algn="l">
              <a:lnSpc>
                <a:spcPct val="115000"/>
              </a:lnSpc>
              <a:spcBef>
                <a:spcPts val="0"/>
              </a:spcBef>
              <a:spcAft>
                <a:spcPts val="0"/>
              </a:spcAft>
              <a:buSzPts val="2400"/>
              <a:buChar char="●"/>
              <a:defRPr sz="2400"/>
            </a:lvl7pPr>
            <a:lvl8pPr indent="-381000" lvl="7" marL="3657600" algn="l">
              <a:lnSpc>
                <a:spcPct val="115000"/>
              </a:lnSpc>
              <a:spcBef>
                <a:spcPts val="0"/>
              </a:spcBef>
              <a:spcAft>
                <a:spcPts val="0"/>
              </a:spcAft>
              <a:buSzPts val="2400"/>
              <a:buChar char="○"/>
              <a:defRPr sz="2400"/>
            </a:lvl8pPr>
            <a:lvl9pPr indent="-381000" lvl="8" marL="4114800" algn="l">
              <a:lnSpc>
                <a:spcPct val="115000"/>
              </a:lnSpc>
              <a:spcBef>
                <a:spcPts val="0"/>
              </a:spcBef>
              <a:spcAft>
                <a:spcPts val="0"/>
              </a:spcAft>
              <a:buSzPts val="2400"/>
              <a:buChar char="■"/>
              <a:defRPr sz="2400"/>
            </a:lvl9pPr>
          </a:lstStyle>
          <a:p/>
        </p:txBody>
      </p:sp>
      <p:sp>
        <p:nvSpPr>
          <p:cNvPr id="31" name="Google Shape;31;p7"/>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32" name="Shape 32"/>
        <p:cNvGrpSpPr/>
        <p:nvPr/>
      </p:nvGrpSpPr>
      <p:grpSpPr>
        <a:xfrm>
          <a:off x="0" y="0"/>
          <a:ext cx="0" cy="0"/>
          <a:chOff x="0" y="0"/>
          <a:chExt cx="0" cy="0"/>
        </a:xfrm>
      </p:grpSpPr>
      <p:sp>
        <p:nvSpPr>
          <p:cNvPr id="33" name="Google Shape;33;p8"/>
          <p:cNvSpPr txBox="1"/>
          <p:nvPr>
            <p:ph type="title"/>
          </p:nvPr>
        </p:nvSpPr>
        <p:spPr>
          <a:xfrm>
            <a:off x="980500" y="900300"/>
            <a:ext cx="12735600" cy="8181600"/>
          </a:xfrm>
          <a:prstGeom prst="rect">
            <a:avLst/>
          </a:prstGeom>
          <a:noFill/>
          <a:ln>
            <a:noFill/>
          </a:ln>
        </p:spPr>
        <p:txBody>
          <a:bodyPr anchorCtr="0" anchor="ctr" bIns="182850" lIns="182850" spcFirstLastPara="1" rIns="182850" wrap="square" tIns="182850">
            <a:normAutofit/>
          </a:bodyPr>
          <a:lstStyle>
            <a:lvl1pPr lvl="0" algn="l">
              <a:lnSpc>
                <a:spcPct val="100000"/>
              </a:lnSpc>
              <a:spcBef>
                <a:spcPts val="0"/>
              </a:spcBef>
              <a:spcAft>
                <a:spcPts val="0"/>
              </a:spcAft>
              <a:buSzPts val="9600"/>
              <a:buNone/>
              <a:defRPr sz="9600"/>
            </a:lvl1pPr>
            <a:lvl2pPr lvl="1" algn="l">
              <a:lnSpc>
                <a:spcPct val="100000"/>
              </a:lnSpc>
              <a:spcBef>
                <a:spcPts val="0"/>
              </a:spcBef>
              <a:spcAft>
                <a:spcPts val="0"/>
              </a:spcAft>
              <a:buSzPts val="9600"/>
              <a:buNone/>
              <a:defRPr sz="9600"/>
            </a:lvl2pPr>
            <a:lvl3pPr lvl="2" algn="l">
              <a:lnSpc>
                <a:spcPct val="100000"/>
              </a:lnSpc>
              <a:spcBef>
                <a:spcPts val="0"/>
              </a:spcBef>
              <a:spcAft>
                <a:spcPts val="0"/>
              </a:spcAft>
              <a:buSzPts val="9600"/>
              <a:buNone/>
              <a:defRPr sz="9600"/>
            </a:lvl3pPr>
            <a:lvl4pPr lvl="3" algn="l">
              <a:lnSpc>
                <a:spcPct val="100000"/>
              </a:lnSpc>
              <a:spcBef>
                <a:spcPts val="0"/>
              </a:spcBef>
              <a:spcAft>
                <a:spcPts val="0"/>
              </a:spcAft>
              <a:buSzPts val="9600"/>
              <a:buNone/>
              <a:defRPr sz="9600"/>
            </a:lvl4pPr>
            <a:lvl5pPr lvl="4" algn="l">
              <a:lnSpc>
                <a:spcPct val="100000"/>
              </a:lnSpc>
              <a:spcBef>
                <a:spcPts val="0"/>
              </a:spcBef>
              <a:spcAft>
                <a:spcPts val="0"/>
              </a:spcAft>
              <a:buSzPts val="9600"/>
              <a:buNone/>
              <a:defRPr sz="9600"/>
            </a:lvl5pPr>
            <a:lvl6pPr lvl="5" algn="l">
              <a:lnSpc>
                <a:spcPct val="100000"/>
              </a:lnSpc>
              <a:spcBef>
                <a:spcPts val="0"/>
              </a:spcBef>
              <a:spcAft>
                <a:spcPts val="0"/>
              </a:spcAft>
              <a:buSzPts val="9600"/>
              <a:buNone/>
              <a:defRPr sz="9600"/>
            </a:lvl6pPr>
            <a:lvl7pPr lvl="6" algn="l">
              <a:lnSpc>
                <a:spcPct val="100000"/>
              </a:lnSpc>
              <a:spcBef>
                <a:spcPts val="0"/>
              </a:spcBef>
              <a:spcAft>
                <a:spcPts val="0"/>
              </a:spcAft>
              <a:buSzPts val="9600"/>
              <a:buNone/>
              <a:defRPr sz="9600"/>
            </a:lvl7pPr>
            <a:lvl8pPr lvl="7" algn="l">
              <a:lnSpc>
                <a:spcPct val="100000"/>
              </a:lnSpc>
              <a:spcBef>
                <a:spcPts val="0"/>
              </a:spcBef>
              <a:spcAft>
                <a:spcPts val="0"/>
              </a:spcAft>
              <a:buSzPts val="9600"/>
              <a:buNone/>
              <a:defRPr sz="9600"/>
            </a:lvl8pPr>
            <a:lvl9pPr lvl="8" algn="l">
              <a:lnSpc>
                <a:spcPct val="100000"/>
              </a:lnSpc>
              <a:spcBef>
                <a:spcPts val="0"/>
              </a:spcBef>
              <a:spcAft>
                <a:spcPts val="0"/>
              </a:spcAft>
              <a:buSzPts val="9600"/>
              <a:buNone/>
              <a:defRPr sz="9600"/>
            </a:lvl9pPr>
          </a:lstStyle>
          <a:p/>
        </p:txBody>
      </p:sp>
      <p:sp>
        <p:nvSpPr>
          <p:cNvPr id="34" name="Google Shape;34;p8"/>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35" name="Shape 35"/>
        <p:cNvGrpSpPr/>
        <p:nvPr/>
      </p:nvGrpSpPr>
      <p:grpSpPr>
        <a:xfrm>
          <a:off x="0" y="0"/>
          <a:ext cx="0" cy="0"/>
          <a:chOff x="0" y="0"/>
          <a:chExt cx="0" cy="0"/>
        </a:xfrm>
      </p:grpSpPr>
      <p:sp>
        <p:nvSpPr>
          <p:cNvPr id="36" name="Google Shape;36;p9"/>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531000" y="2466350"/>
            <a:ext cx="8090400" cy="2964600"/>
          </a:xfrm>
          <a:prstGeom prst="rect">
            <a:avLst/>
          </a:prstGeom>
          <a:noFill/>
          <a:ln>
            <a:noFill/>
          </a:ln>
        </p:spPr>
        <p:txBody>
          <a:bodyPr anchorCtr="0" anchor="b" bIns="182850" lIns="182850" spcFirstLastPara="1" rIns="182850" wrap="square" tIns="182850">
            <a:normAutofit/>
          </a:bodyPr>
          <a:lstStyle>
            <a:lvl1pPr lvl="0" algn="ctr">
              <a:lnSpc>
                <a:spcPct val="100000"/>
              </a:lnSpc>
              <a:spcBef>
                <a:spcPts val="0"/>
              </a:spcBef>
              <a:spcAft>
                <a:spcPts val="0"/>
              </a:spcAft>
              <a:buSzPts val="8400"/>
              <a:buNone/>
              <a:defRPr sz="8400"/>
            </a:lvl1pPr>
            <a:lvl2pPr lvl="1" algn="ctr">
              <a:lnSpc>
                <a:spcPct val="100000"/>
              </a:lnSpc>
              <a:spcBef>
                <a:spcPts val="0"/>
              </a:spcBef>
              <a:spcAft>
                <a:spcPts val="0"/>
              </a:spcAft>
              <a:buSzPts val="8400"/>
              <a:buNone/>
              <a:defRPr sz="8400"/>
            </a:lvl2pPr>
            <a:lvl3pPr lvl="2" algn="ctr">
              <a:lnSpc>
                <a:spcPct val="100000"/>
              </a:lnSpc>
              <a:spcBef>
                <a:spcPts val="0"/>
              </a:spcBef>
              <a:spcAft>
                <a:spcPts val="0"/>
              </a:spcAft>
              <a:buSzPts val="8400"/>
              <a:buNone/>
              <a:defRPr sz="8400"/>
            </a:lvl3pPr>
            <a:lvl4pPr lvl="3" algn="ctr">
              <a:lnSpc>
                <a:spcPct val="100000"/>
              </a:lnSpc>
              <a:spcBef>
                <a:spcPts val="0"/>
              </a:spcBef>
              <a:spcAft>
                <a:spcPts val="0"/>
              </a:spcAft>
              <a:buSzPts val="8400"/>
              <a:buNone/>
              <a:defRPr sz="8400"/>
            </a:lvl4pPr>
            <a:lvl5pPr lvl="4" algn="ctr">
              <a:lnSpc>
                <a:spcPct val="100000"/>
              </a:lnSpc>
              <a:spcBef>
                <a:spcPts val="0"/>
              </a:spcBef>
              <a:spcAft>
                <a:spcPts val="0"/>
              </a:spcAft>
              <a:buSzPts val="8400"/>
              <a:buNone/>
              <a:defRPr sz="8400"/>
            </a:lvl5pPr>
            <a:lvl6pPr lvl="5" algn="ctr">
              <a:lnSpc>
                <a:spcPct val="100000"/>
              </a:lnSpc>
              <a:spcBef>
                <a:spcPts val="0"/>
              </a:spcBef>
              <a:spcAft>
                <a:spcPts val="0"/>
              </a:spcAft>
              <a:buSzPts val="8400"/>
              <a:buNone/>
              <a:defRPr sz="8400"/>
            </a:lvl6pPr>
            <a:lvl7pPr lvl="6" algn="ctr">
              <a:lnSpc>
                <a:spcPct val="100000"/>
              </a:lnSpc>
              <a:spcBef>
                <a:spcPts val="0"/>
              </a:spcBef>
              <a:spcAft>
                <a:spcPts val="0"/>
              </a:spcAft>
              <a:buSzPts val="8400"/>
              <a:buNone/>
              <a:defRPr sz="8400"/>
            </a:lvl7pPr>
            <a:lvl8pPr lvl="7" algn="ctr">
              <a:lnSpc>
                <a:spcPct val="100000"/>
              </a:lnSpc>
              <a:spcBef>
                <a:spcPts val="0"/>
              </a:spcBef>
              <a:spcAft>
                <a:spcPts val="0"/>
              </a:spcAft>
              <a:buSzPts val="8400"/>
              <a:buNone/>
              <a:defRPr sz="8400"/>
            </a:lvl8pPr>
            <a:lvl9pPr lvl="8" algn="ctr">
              <a:lnSpc>
                <a:spcPct val="100000"/>
              </a:lnSpc>
              <a:spcBef>
                <a:spcPts val="0"/>
              </a:spcBef>
              <a:spcAft>
                <a:spcPts val="0"/>
              </a:spcAft>
              <a:buSzPts val="8400"/>
              <a:buNone/>
              <a:defRPr sz="8400"/>
            </a:lvl9pPr>
          </a:lstStyle>
          <a:p/>
        </p:txBody>
      </p:sp>
      <p:sp>
        <p:nvSpPr>
          <p:cNvPr id="38" name="Google Shape;38;p9"/>
          <p:cNvSpPr txBox="1"/>
          <p:nvPr>
            <p:ph idx="1" type="subTitle"/>
          </p:nvPr>
        </p:nvSpPr>
        <p:spPr>
          <a:xfrm>
            <a:off x="531000" y="5606150"/>
            <a:ext cx="8090400" cy="2470200"/>
          </a:xfrm>
          <a:prstGeom prst="rect">
            <a:avLst/>
          </a:prstGeom>
          <a:noFill/>
          <a:ln>
            <a:noFill/>
          </a:ln>
        </p:spPr>
        <p:txBody>
          <a:bodyPr anchorCtr="0" anchor="t" bIns="182850" lIns="182850" spcFirstLastPara="1" rIns="182850" wrap="square" tIns="18285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9" name="Google Shape;39;p9"/>
          <p:cNvSpPr txBox="1"/>
          <p:nvPr>
            <p:ph idx="2" type="body"/>
          </p:nvPr>
        </p:nvSpPr>
        <p:spPr>
          <a:xfrm>
            <a:off x="9879000" y="1448150"/>
            <a:ext cx="7674000" cy="7390200"/>
          </a:xfrm>
          <a:prstGeom prst="rect">
            <a:avLst/>
          </a:prstGeom>
          <a:noFill/>
          <a:ln>
            <a:noFill/>
          </a:ln>
        </p:spPr>
        <p:txBody>
          <a:bodyPr anchorCtr="0" anchor="ctr" bIns="182850" lIns="182850" spcFirstLastPara="1" rIns="182850" wrap="square" tIns="182850">
            <a:normAutofit/>
          </a:bodyPr>
          <a:lstStyle>
            <a:lvl1pPr indent="-457200" lvl="0" marL="457200" algn="l">
              <a:lnSpc>
                <a:spcPct val="115000"/>
              </a:lnSpc>
              <a:spcBef>
                <a:spcPts val="0"/>
              </a:spcBef>
              <a:spcAft>
                <a:spcPts val="0"/>
              </a:spcAft>
              <a:buSzPts val="3600"/>
              <a:buChar char="●"/>
              <a:defRPr/>
            </a:lvl1pPr>
            <a:lvl2pPr indent="-406400" lvl="1" marL="914400" algn="l">
              <a:lnSpc>
                <a:spcPct val="115000"/>
              </a:lnSpc>
              <a:spcBef>
                <a:spcPts val="0"/>
              </a:spcBef>
              <a:spcAft>
                <a:spcPts val="0"/>
              </a:spcAft>
              <a:buSzPts val="2800"/>
              <a:buChar char="○"/>
              <a:defRPr/>
            </a:lvl2pPr>
            <a:lvl3pPr indent="-406400" lvl="2" marL="1371600" algn="l">
              <a:lnSpc>
                <a:spcPct val="115000"/>
              </a:lnSpc>
              <a:spcBef>
                <a:spcPts val="0"/>
              </a:spcBef>
              <a:spcAft>
                <a:spcPts val="0"/>
              </a:spcAft>
              <a:buSzPts val="2800"/>
              <a:buChar char="■"/>
              <a:defRPr/>
            </a:lvl3pPr>
            <a:lvl4pPr indent="-406400" lvl="3" marL="1828800" algn="l">
              <a:lnSpc>
                <a:spcPct val="115000"/>
              </a:lnSpc>
              <a:spcBef>
                <a:spcPts val="0"/>
              </a:spcBef>
              <a:spcAft>
                <a:spcPts val="0"/>
              </a:spcAft>
              <a:buSzPts val="2800"/>
              <a:buChar char="●"/>
              <a:defRPr/>
            </a:lvl4pPr>
            <a:lvl5pPr indent="-406400" lvl="4" marL="2286000" algn="l">
              <a:lnSpc>
                <a:spcPct val="115000"/>
              </a:lnSpc>
              <a:spcBef>
                <a:spcPts val="0"/>
              </a:spcBef>
              <a:spcAft>
                <a:spcPts val="0"/>
              </a:spcAft>
              <a:buSzPts val="2800"/>
              <a:buChar char="○"/>
              <a:defRPr/>
            </a:lvl5pPr>
            <a:lvl6pPr indent="-406400" lvl="5" marL="2743200" algn="l">
              <a:lnSpc>
                <a:spcPct val="115000"/>
              </a:lnSpc>
              <a:spcBef>
                <a:spcPts val="0"/>
              </a:spcBef>
              <a:spcAft>
                <a:spcPts val="0"/>
              </a:spcAft>
              <a:buSzPts val="2800"/>
              <a:buChar char="■"/>
              <a:defRPr/>
            </a:lvl6pPr>
            <a:lvl7pPr indent="-406400" lvl="6" marL="3200400" algn="l">
              <a:lnSpc>
                <a:spcPct val="115000"/>
              </a:lnSpc>
              <a:spcBef>
                <a:spcPts val="0"/>
              </a:spcBef>
              <a:spcAft>
                <a:spcPts val="0"/>
              </a:spcAft>
              <a:buSzPts val="2800"/>
              <a:buChar char="●"/>
              <a:defRPr/>
            </a:lvl7pPr>
            <a:lvl8pPr indent="-406400" lvl="7" marL="3657600" algn="l">
              <a:lnSpc>
                <a:spcPct val="115000"/>
              </a:lnSpc>
              <a:spcBef>
                <a:spcPts val="0"/>
              </a:spcBef>
              <a:spcAft>
                <a:spcPts val="0"/>
              </a:spcAft>
              <a:buSzPts val="2800"/>
              <a:buChar char="○"/>
              <a:defRPr/>
            </a:lvl8pPr>
            <a:lvl9pPr indent="-406400" lvl="8" marL="4114800" algn="l">
              <a:lnSpc>
                <a:spcPct val="115000"/>
              </a:lnSpc>
              <a:spcBef>
                <a:spcPts val="0"/>
              </a:spcBef>
              <a:spcAft>
                <a:spcPts val="0"/>
              </a:spcAft>
              <a:buSzPts val="2800"/>
              <a:buChar char="■"/>
              <a:defRPr/>
            </a:lvl9pPr>
          </a:lstStyle>
          <a:p/>
        </p:txBody>
      </p:sp>
      <p:sp>
        <p:nvSpPr>
          <p:cNvPr id="40" name="Google Shape;40;p9"/>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41" name="Shape 41"/>
        <p:cNvGrpSpPr/>
        <p:nvPr/>
      </p:nvGrpSpPr>
      <p:grpSpPr>
        <a:xfrm>
          <a:off x="0" y="0"/>
          <a:ext cx="0" cy="0"/>
          <a:chOff x="0" y="0"/>
          <a:chExt cx="0" cy="0"/>
        </a:xfrm>
      </p:grpSpPr>
      <p:sp>
        <p:nvSpPr>
          <p:cNvPr id="42" name="Google Shape;42;p10"/>
          <p:cNvSpPr txBox="1"/>
          <p:nvPr>
            <p:ph idx="1" type="body"/>
          </p:nvPr>
        </p:nvSpPr>
        <p:spPr>
          <a:xfrm>
            <a:off x="623400" y="8461150"/>
            <a:ext cx="11997600" cy="1210200"/>
          </a:xfrm>
          <a:prstGeom prst="rect">
            <a:avLst/>
          </a:prstGeom>
          <a:noFill/>
          <a:ln>
            <a:noFill/>
          </a:ln>
        </p:spPr>
        <p:txBody>
          <a:bodyPr anchorCtr="0" anchor="ctr" bIns="182850" lIns="182850" spcFirstLastPara="1" rIns="182850" wrap="square" tIns="182850">
            <a:normAutofit/>
          </a:bodyPr>
          <a:lstStyle>
            <a:lvl1pPr indent="-228600" lvl="0" marL="457200" algn="l">
              <a:lnSpc>
                <a:spcPct val="100000"/>
              </a:lnSpc>
              <a:spcBef>
                <a:spcPts val="0"/>
              </a:spcBef>
              <a:spcAft>
                <a:spcPts val="0"/>
              </a:spcAft>
              <a:buSzPts val="3600"/>
              <a:buNone/>
              <a:defRPr/>
            </a:lvl1pPr>
            <a:lvl2pPr indent="-406400" lvl="1" marL="914400" algn="l">
              <a:lnSpc>
                <a:spcPct val="115000"/>
              </a:lnSpc>
              <a:spcBef>
                <a:spcPts val="0"/>
              </a:spcBef>
              <a:spcAft>
                <a:spcPts val="0"/>
              </a:spcAft>
              <a:buSzPts val="2800"/>
              <a:buChar char="○"/>
              <a:defRPr/>
            </a:lvl2pPr>
            <a:lvl3pPr indent="-406400" lvl="2" marL="1371600" algn="l">
              <a:lnSpc>
                <a:spcPct val="115000"/>
              </a:lnSpc>
              <a:spcBef>
                <a:spcPts val="0"/>
              </a:spcBef>
              <a:spcAft>
                <a:spcPts val="0"/>
              </a:spcAft>
              <a:buSzPts val="2800"/>
              <a:buChar char="■"/>
              <a:defRPr/>
            </a:lvl3pPr>
            <a:lvl4pPr indent="-406400" lvl="3" marL="1828800" algn="l">
              <a:lnSpc>
                <a:spcPct val="115000"/>
              </a:lnSpc>
              <a:spcBef>
                <a:spcPts val="0"/>
              </a:spcBef>
              <a:spcAft>
                <a:spcPts val="0"/>
              </a:spcAft>
              <a:buSzPts val="2800"/>
              <a:buChar char="●"/>
              <a:defRPr/>
            </a:lvl4pPr>
            <a:lvl5pPr indent="-406400" lvl="4" marL="2286000" algn="l">
              <a:lnSpc>
                <a:spcPct val="115000"/>
              </a:lnSpc>
              <a:spcBef>
                <a:spcPts val="0"/>
              </a:spcBef>
              <a:spcAft>
                <a:spcPts val="0"/>
              </a:spcAft>
              <a:buSzPts val="2800"/>
              <a:buChar char="○"/>
              <a:defRPr/>
            </a:lvl5pPr>
            <a:lvl6pPr indent="-406400" lvl="5" marL="2743200" algn="l">
              <a:lnSpc>
                <a:spcPct val="115000"/>
              </a:lnSpc>
              <a:spcBef>
                <a:spcPts val="0"/>
              </a:spcBef>
              <a:spcAft>
                <a:spcPts val="0"/>
              </a:spcAft>
              <a:buSzPts val="2800"/>
              <a:buChar char="■"/>
              <a:defRPr/>
            </a:lvl6pPr>
            <a:lvl7pPr indent="-406400" lvl="6" marL="3200400" algn="l">
              <a:lnSpc>
                <a:spcPct val="115000"/>
              </a:lnSpc>
              <a:spcBef>
                <a:spcPts val="0"/>
              </a:spcBef>
              <a:spcAft>
                <a:spcPts val="0"/>
              </a:spcAft>
              <a:buSzPts val="2800"/>
              <a:buChar char="●"/>
              <a:defRPr/>
            </a:lvl7pPr>
            <a:lvl8pPr indent="-406400" lvl="7" marL="3657600" algn="l">
              <a:lnSpc>
                <a:spcPct val="115000"/>
              </a:lnSpc>
              <a:spcBef>
                <a:spcPts val="0"/>
              </a:spcBef>
              <a:spcAft>
                <a:spcPts val="0"/>
              </a:spcAft>
              <a:buSzPts val="2800"/>
              <a:buChar char="○"/>
              <a:defRPr/>
            </a:lvl8pPr>
            <a:lvl9pPr indent="-406400" lvl="8" marL="4114800" algn="l">
              <a:lnSpc>
                <a:spcPct val="115000"/>
              </a:lnSpc>
              <a:spcBef>
                <a:spcPts val="0"/>
              </a:spcBef>
              <a:spcAft>
                <a:spcPts val="0"/>
              </a:spcAft>
              <a:buSzPts val="2800"/>
              <a:buChar char="■"/>
              <a:defRPr/>
            </a:lvl9pPr>
          </a:lstStyle>
          <a:p/>
        </p:txBody>
      </p:sp>
      <p:sp>
        <p:nvSpPr>
          <p:cNvPr id="43" name="Google Shape;43;p10"/>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theme" Target="../theme/theme1.xml"/><Relationship Id="rId14" Type="http://schemas.openxmlformats.org/officeDocument/2006/relationships/slideLayout" Target="../slideLayouts/slideLayout3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2.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marR="0" rtl="0" algn="l">
              <a:lnSpc>
                <a:spcPct val="115000"/>
              </a:lnSpc>
              <a:spcBef>
                <a:spcPts val="0"/>
              </a:spcBef>
              <a:spcAft>
                <a:spcPts val="0"/>
              </a:spcAft>
              <a:buClr>
                <a:schemeClr val="dk2"/>
              </a:buClr>
              <a:buSzPts val="3600"/>
              <a:buFont typeface="Arial"/>
              <a:buChar char="●"/>
              <a:defRPr b="0" i="0" sz="3600" u="none" cap="none" strike="noStrike">
                <a:solidFill>
                  <a:schemeClr val="dk2"/>
                </a:solidFill>
                <a:latin typeface="Arial"/>
                <a:ea typeface="Arial"/>
                <a:cs typeface="Arial"/>
                <a:sym typeface="Arial"/>
              </a:defRPr>
            </a:lvl1pPr>
            <a:lvl2pPr indent="-406400" lvl="1" marL="9144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2pPr>
            <a:lvl3pPr indent="-406400" lvl="2" marL="13716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3pPr>
            <a:lvl4pPr indent="-406400" lvl="3" marL="18288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4pPr>
            <a:lvl5pPr indent="-406400" lvl="4" marL="22860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5pPr>
            <a:lvl6pPr indent="-406400" lvl="5" marL="27432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6pPr>
            <a:lvl7pPr indent="-406400" lvl="6" marL="32004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7pPr>
            <a:lvl8pPr indent="-406400" lvl="7" marL="36576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8pPr>
            <a:lvl9pPr indent="-406400" lvl="8" marL="4114800" marR="0" rtl="0" algn="l">
              <a:lnSpc>
                <a:spcPct val="115000"/>
              </a:lnSpc>
              <a:spcBef>
                <a:spcPts val="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21"/>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Autofit/>
          </a:bodyPr>
          <a:lstStyle>
            <a:lvl1pPr lvl="0"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9pPr>
          </a:lstStyle>
          <a:p/>
        </p:txBody>
      </p:sp>
      <p:sp>
        <p:nvSpPr>
          <p:cNvPr id="69" name="Google Shape;69;p21"/>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Autofit/>
          </a:bodyPr>
          <a:lstStyle>
            <a:lvl1pPr indent="-457200" lvl="0" marL="457200" marR="0" rtl="0" algn="l">
              <a:lnSpc>
                <a:spcPct val="115000"/>
              </a:lnSpc>
              <a:spcBef>
                <a:spcPts val="0"/>
              </a:spcBef>
              <a:spcAft>
                <a:spcPts val="0"/>
              </a:spcAft>
              <a:buClr>
                <a:schemeClr val="dk2"/>
              </a:buClr>
              <a:buSzPts val="3600"/>
              <a:buFont typeface="Arial"/>
              <a:buChar char="●"/>
              <a:defRPr b="0" i="0" sz="3600" u="none" cap="none" strike="noStrike">
                <a:solidFill>
                  <a:schemeClr val="dk2"/>
                </a:solidFill>
                <a:latin typeface="Arial"/>
                <a:ea typeface="Arial"/>
                <a:cs typeface="Arial"/>
                <a:sym typeface="Arial"/>
              </a:defRPr>
            </a:lvl1pPr>
            <a:lvl2pPr indent="-406400" lvl="1" marL="914400" marR="0" rtl="0" algn="l">
              <a:lnSpc>
                <a:spcPct val="115000"/>
              </a:lnSpc>
              <a:spcBef>
                <a:spcPts val="32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2pPr>
            <a:lvl3pPr indent="-406400" lvl="2" marL="1371600" marR="0" rtl="0" algn="l">
              <a:lnSpc>
                <a:spcPct val="115000"/>
              </a:lnSpc>
              <a:spcBef>
                <a:spcPts val="32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3pPr>
            <a:lvl4pPr indent="-406400" lvl="3" marL="1828800" marR="0" rtl="0" algn="l">
              <a:lnSpc>
                <a:spcPct val="115000"/>
              </a:lnSpc>
              <a:spcBef>
                <a:spcPts val="32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4pPr>
            <a:lvl5pPr indent="-406400" lvl="4" marL="2286000" marR="0" rtl="0" algn="l">
              <a:lnSpc>
                <a:spcPct val="115000"/>
              </a:lnSpc>
              <a:spcBef>
                <a:spcPts val="32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5pPr>
            <a:lvl6pPr indent="-406400" lvl="5" marL="2743200" marR="0" rtl="0" algn="l">
              <a:lnSpc>
                <a:spcPct val="115000"/>
              </a:lnSpc>
              <a:spcBef>
                <a:spcPts val="32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6pPr>
            <a:lvl7pPr indent="-406400" lvl="6" marL="3200400" marR="0" rtl="0" algn="l">
              <a:lnSpc>
                <a:spcPct val="115000"/>
              </a:lnSpc>
              <a:spcBef>
                <a:spcPts val="32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7pPr>
            <a:lvl8pPr indent="-406400" lvl="7" marL="3657600" marR="0" rtl="0" algn="l">
              <a:lnSpc>
                <a:spcPct val="115000"/>
              </a:lnSpc>
              <a:spcBef>
                <a:spcPts val="32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8pPr>
            <a:lvl9pPr indent="-406400" lvl="8" marL="4114800" marR="0" rtl="0" algn="l">
              <a:lnSpc>
                <a:spcPct val="115000"/>
              </a:lnSpc>
              <a:spcBef>
                <a:spcPts val="3200"/>
              </a:spcBef>
              <a:spcAft>
                <a:spcPts val="3200"/>
              </a:spcAft>
              <a:buClr>
                <a:schemeClr val="dk2"/>
              </a:buClr>
              <a:buSzPts val="2800"/>
              <a:buFont typeface="Arial"/>
              <a:buChar char="■"/>
              <a:defRPr b="0" i="0" sz="2800" u="none" cap="none" strike="noStrike">
                <a:solidFill>
                  <a:schemeClr val="dk2"/>
                </a:solidFill>
                <a:latin typeface="Arial"/>
                <a:ea typeface="Arial"/>
                <a:cs typeface="Arial"/>
                <a:sym typeface="Arial"/>
              </a:defRPr>
            </a:lvl9pPr>
          </a:lstStyle>
          <a:p/>
        </p:txBody>
      </p:sp>
      <p:sp>
        <p:nvSpPr>
          <p:cNvPr id="70" name="Google Shape;70;p2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59" name="Shape 159"/>
        <p:cNvGrpSpPr/>
        <p:nvPr/>
      </p:nvGrpSpPr>
      <p:grpSpPr>
        <a:xfrm>
          <a:off x="0" y="0"/>
          <a:ext cx="0" cy="0"/>
          <a:chOff x="0" y="0"/>
          <a:chExt cx="0" cy="0"/>
        </a:xfrm>
      </p:grpSpPr>
      <p:sp>
        <p:nvSpPr>
          <p:cNvPr id="160" name="Google Shape;160;p36"/>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rtl="0">
              <a:spcBef>
                <a:spcPts val="0"/>
              </a:spcBef>
              <a:spcAft>
                <a:spcPts val="0"/>
              </a:spcAft>
              <a:buClr>
                <a:schemeClr val="dk1"/>
              </a:buClr>
              <a:buSzPts val="5600"/>
              <a:buNone/>
              <a:defRPr sz="5600">
                <a:solidFill>
                  <a:schemeClr val="dk1"/>
                </a:solidFill>
              </a:defRPr>
            </a:lvl1pPr>
            <a:lvl2pPr lvl="1" rtl="0">
              <a:spcBef>
                <a:spcPts val="0"/>
              </a:spcBef>
              <a:spcAft>
                <a:spcPts val="0"/>
              </a:spcAft>
              <a:buClr>
                <a:schemeClr val="dk1"/>
              </a:buClr>
              <a:buSzPts val="5600"/>
              <a:buNone/>
              <a:defRPr sz="5600">
                <a:solidFill>
                  <a:schemeClr val="dk1"/>
                </a:solidFill>
              </a:defRPr>
            </a:lvl2pPr>
            <a:lvl3pPr lvl="2" rtl="0">
              <a:spcBef>
                <a:spcPts val="0"/>
              </a:spcBef>
              <a:spcAft>
                <a:spcPts val="0"/>
              </a:spcAft>
              <a:buClr>
                <a:schemeClr val="dk1"/>
              </a:buClr>
              <a:buSzPts val="5600"/>
              <a:buNone/>
              <a:defRPr sz="5600">
                <a:solidFill>
                  <a:schemeClr val="dk1"/>
                </a:solidFill>
              </a:defRPr>
            </a:lvl3pPr>
            <a:lvl4pPr lvl="3" rtl="0">
              <a:spcBef>
                <a:spcPts val="0"/>
              </a:spcBef>
              <a:spcAft>
                <a:spcPts val="0"/>
              </a:spcAft>
              <a:buClr>
                <a:schemeClr val="dk1"/>
              </a:buClr>
              <a:buSzPts val="5600"/>
              <a:buNone/>
              <a:defRPr sz="5600">
                <a:solidFill>
                  <a:schemeClr val="dk1"/>
                </a:solidFill>
              </a:defRPr>
            </a:lvl4pPr>
            <a:lvl5pPr lvl="4" rtl="0">
              <a:spcBef>
                <a:spcPts val="0"/>
              </a:spcBef>
              <a:spcAft>
                <a:spcPts val="0"/>
              </a:spcAft>
              <a:buClr>
                <a:schemeClr val="dk1"/>
              </a:buClr>
              <a:buSzPts val="5600"/>
              <a:buNone/>
              <a:defRPr sz="5600">
                <a:solidFill>
                  <a:schemeClr val="dk1"/>
                </a:solidFill>
              </a:defRPr>
            </a:lvl5pPr>
            <a:lvl6pPr lvl="5" rtl="0">
              <a:spcBef>
                <a:spcPts val="0"/>
              </a:spcBef>
              <a:spcAft>
                <a:spcPts val="0"/>
              </a:spcAft>
              <a:buClr>
                <a:schemeClr val="dk1"/>
              </a:buClr>
              <a:buSzPts val="5600"/>
              <a:buNone/>
              <a:defRPr sz="5600">
                <a:solidFill>
                  <a:schemeClr val="dk1"/>
                </a:solidFill>
              </a:defRPr>
            </a:lvl6pPr>
            <a:lvl7pPr lvl="6" rtl="0">
              <a:spcBef>
                <a:spcPts val="0"/>
              </a:spcBef>
              <a:spcAft>
                <a:spcPts val="0"/>
              </a:spcAft>
              <a:buClr>
                <a:schemeClr val="dk1"/>
              </a:buClr>
              <a:buSzPts val="5600"/>
              <a:buNone/>
              <a:defRPr sz="5600">
                <a:solidFill>
                  <a:schemeClr val="dk1"/>
                </a:solidFill>
              </a:defRPr>
            </a:lvl7pPr>
            <a:lvl8pPr lvl="7" rtl="0">
              <a:spcBef>
                <a:spcPts val="0"/>
              </a:spcBef>
              <a:spcAft>
                <a:spcPts val="0"/>
              </a:spcAft>
              <a:buClr>
                <a:schemeClr val="dk1"/>
              </a:buClr>
              <a:buSzPts val="5600"/>
              <a:buNone/>
              <a:defRPr sz="5600">
                <a:solidFill>
                  <a:schemeClr val="dk1"/>
                </a:solidFill>
              </a:defRPr>
            </a:lvl8pPr>
            <a:lvl9pPr lvl="8" rtl="0">
              <a:spcBef>
                <a:spcPts val="0"/>
              </a:spcBef>
              <a:spcAft>
                <a:spcPts val="0"/>
              </a:spcAft>
              <a:buClr>
                <a:schemeClr val="dk1"/>
              </a:buClr>
              <a:buSzPts val="5600"/>
              <a:buNone/>
              <a:defRPr sz="5600">
                <a:solidFill>
                  <a:schemeClr val="dk1"/>
                </a:solidFill>
              </a:defRPr>
            </a:lvl9pPr>
          </a:lstStyle>
          <a:p/>
        </p:txBody>
      </p:sp>
      <p:sp>
        <p:nvSpPr>
          <p:cNvPr id="161" name="Google Shape;161;p36"/>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rtl="0">
              <a:lnSpc>
                <a:spcPct val="115000"/>
              </a:lnSpc>
              <a:spcBef>
                <a:spcPts val="0"/>
              </a:spcBef>
              <a:spcAft>
                <a:spcPts val="0"/>
              </a:spcAft>
              <a:buClr>
                <a:schemeClr val="dk2"/>
              </a:buClr>
              <a:buSzPts val="3600"/>
              <a:buChar char="●"/>
              <a:defRPr sz="3600">
                <a:solidFill>
                  <a:schemeClr val="dk2"/>
                </a:solidFill>
              </a:defRPr>
            </a:lvl1pPr>
            <a:lvl2pPr indent="-406400" lvl="1" marL="914400" rtl="0">
              <a:lnSpc>
                <a:spcPct val="115000"/>
              </a:lnSpc>
              <a:spcBef>
                <a:spcPts val="0"/>
              </a:spcBef>
              <a:spcAft>
                <a:spcPts val="0"/>
              </a:spcAft>
              <a:buClr>
                <a:schemeClr val="dk2"/>
              </a:buClr>
              <a:buSzPts val="2800"/>
              <a:buChar char="○"/>
              <a:defRPr sz="2800">
                <a:solidFill>
                  <a:schemeClr val="dk2"/>
                </a:solidFill>
              </a:defRPr>
            </a:lvl2pPr>
            <a:lvl3pPr indent="-406400" lvl="2" marL="1371600" rtl="0">
              <a:lnSpc>
                <a:spcPct val="115000"/>
              </a:lnSpc>
              <a:spcBef>
                <a:spcPts val="0"/>
              </a:spcBef>
              <a:spcAft>
                <a:spcPts val="0"/>
              </a:spcAft>
              <a:buClr>
                <a:schemeClr val="dk2"/>
              </a:buClr>
              <a:buSzPts val="2800"/>
              <a:buChar char="■"/>
              <a:defRPr sz="2800">
                <a:solidFill>
                  <a:schemeClr val="dk2"/>
                </a:solidFill>
              </a:defRPr>
            </a:lvl3pPr>
            <a:lvl4pPr indent="-406400" lvl="3" marL="1828800" rtl="0">
              <a:lnSpc>
                <a:spcPct val="115000"/>
              </a:lnSpc>
              <a:spcBef>
                <a:spcPts val="0"/>
              </a:spcBef>
              <a:spcAft>
                <a:spcPts val="0"/>
              </a:spcAft>
              <a:buClr>
                <a:schemeClr val="dk2"/>
              </a:buClr>
              <a:buSzPts val="2800"/>
              <a:buChar char="●"/>
              <a:defRPr sz="2800">
                <a:solidFill>
                  <a:schemeClr val="dk2"/>
                </a:solidFill>
              </a:defRPr>
            </a:lvl4pPr>
            <a:lvl5pPr indent="-406400" lvl="4" marL="2286000" rtl="0">
              <a:lnSpc>
                <a:spcPct val="115000"/>
              </a:lnSpc>
              <a:spcBef>
                <a:spcPts val="0"/>
              </a:spcBef>
              <a:spcAft>
                <a:spcPts val="0"/>
              </a:spcAft>
              <a:buClr>
                <a:schemeClr val="dk2"/>
              </a:buClr>
              <a:buSzPts val="2800"/>
              <a:buChar char="○"/>
              <a:defRPr sz="2800">
                <a:solidFill>
                  <a:schemeClr val="dk2"/>
                </a:solidFill>
              </a:defRPr>
            </a:lvl5pPr>
            <a:lvl6pPr indent="-406400" lvl="5" marL="2743200" rtl="0">
              <a:lnSpc>
                <a:spcPct val="115000"/>
              </a:lnSpc>
              <a:spcBef>
                <a:spcPts val="0"/>
              </a:spcBef>
              <a:spcAft>
                <a:spcPts val="0"/>
              </a:spcAft>
              <a:buClr>
                <a:schemeClr val="dk2"/>
              </a:buClr>
              <a:buSzPts val="2800"/>
              <a:buChar char="■"/>
              <a:defRPr sz="2800">
                <a:solidFill>
                  <a:schemeClr val="dk2"/>
                </a:solidFill>
              </a:defRPr>
            </a:lvl6pPr>
            <a:lvl7pPr indent="-406400" lvl="6" marL="3200400" rtl="0">
              <a:lnSpc>
                <a:spcPct val="115000"/>
              </a:lnSpc>
              <a:spcBef>
                <a:spcPts val="0"/>
              </a:spcBef>
              <a:spcAft>
                <a:spcPts val="0"/>
              </a:spcAft>
              <a:buClr>
                <a:schemeClr val="dk2"/>
              </a:buClr>
              <a:buSzPts val="2800"/>
              <a:buChar char="●"/>
              <a:defRPr sz="2800">
                <a:solidFill>
                  <a:schemeClr val="dk2"/>
                </a:solidFill>
              </a:defRPr>
            </a:lvl7pPr>
            <a:lvl8pPr indent="-406400" lvl="7" marL="3657600" rtl="0">
              <a:lnSpc>
                <a:spcPct val="115000"/>
              </a:lnSpc>
              <a:spcBef>
                <a:spcPts val="0"/>
              </a:spcBef>
              <a:spcAft>
                <a:spcPts val="0"/>
              </a:spcAft>
              <a:buClr>
                <a:schemeClr val="dk2"/>
              </a:buClr>
              <a:buSzPts val="2800"/>
              <a:buChar char="○"/>
              <a:defRPr sz="2800">
                <a:solidFill>
                  <a:schemeClr val="dk2"/>
                </a:solidFill>
              </a:defRPr>
            </a:lvl8pPr>
            <a:lvl9pPr indent="-406400" lvl="8" marL="4114800" rtl="0">
              <a:lnSpc>
                <a:spcPct val="115000"/>
              </a:lnSpc>
              <a:spcBef>
                <a:spcPts val="0"/>
              </a:spcBef>
              <a:spcAft>
                <a:spcPts val="0"/>
              </a:spcAft>
              <a:buClr>
                <a:schemeClr val="dk2"/>
              </a:buClr>
              <a:buSzPts val="2800"/>
              <a:buChar char="■"/>
              <a:defRPr sz="2800">
                <a:solidFill>
                  <a:schemeClr val="dk2"/>
                </a:solidFill>
              </a:defRPr>
            </a:lvl9pPr>
          </a:lstStyle>
          <a:p/>
        </p:txBody>
      </p:sp>
      <p:sp>
        <p:nvSpPr>
          <p:cNvPr id="162" name="Google Shape;162;p36"/>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lvl="0" rtl="0" algn="r">
              <a:buNone/>
              <a:defRPr sz="2000">
                <a:solidFill>
                  <a:schemeClr val="dk2"/>
                </a:solidFill>
              </a:defRPr>
            </a:lvl1pPr>
            <a:lvl2pPr lvl="1" rtl="0" algn="r">
              <a:buNone/>
              <a:defRPr sz="2000">
                <a:solidFill>
                  <a:schemeClr val="dk2"/>
                </a:solidFill>
              </a:defRPr>
            </a:lvl2pPr>
            <a:lvl3pPr lvl="2" rtl="0" algn="r">
              <a:buNone/>
              <a:defRPr sz="2000">
                <a:solidFill>
                  <a:schemeClr val="dk2"/>
                </a:solidFill>
              </a:defRPr>
            </a:lvl3pPr>
            <a:lvl4pPr lvl="3" rtl="0" algn="r">
              <a:buNone/>
              <a:defRPr sz="2000">
                <a:solidFill>
                  <a:schemeClr val="dk2"/>
                </a:solidFill>
              </a:defRPr>
            </a:lvl4pPr>
            <a:lvl5pPr lvl="4" rtl="0" algn="r">
              <a:buNone/>
              <a:defRPr sz="2000">
                <a:solidFill>
                  <a:schemeClr val="dk2"/>
                </a:solidFill>
              </a:defRPr>
            </a:lvl5pPr>
            <a:lvl6pPr lvl="5" rtl="0" algn="r">
              <a:buNone/>
              <a:defRPr sz="2000">
                <a:solidFill>
                  <a:schemeClr val="dk2"/>
                </a:solidFill>
              </a:defRPr>
            </a:lvl6pPr>
            <a:lvl7pPr lvl="6" rtl="0" algn="r">
              <a:buNone/>
              <a:defRPr sz="2000">
                <a:solidFill>
                  <a:schemeClr val="dk2"/>
                </a:solidFill>
              </a:defRPr>
            </a:lvl7pPr>
            <a:lvl8pPr lvl="7" rtl="0" algn="r">
              <a:buNone/>
              <a:defRPr sz="2000">
                <a:solidFill>
                  <a:schemeClr val="dk2"/>
                </a:solidFill>
              </a:defRPr>
            </a:lvl8pPr>
            <a:lvl9pPr lvl="8" rtl="0" algn="r">
              <a:buNone/>
              <a:defRPr sz="2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xml"/><Relationship Id="rId3" Type="http://schemas.openxmlformats.org/officeDocument/2006/relationships/image" Target="../media/image33.png"/><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41.png"/><Relationship Id="rId4" Type="http://schemas.openxmlformats.org/officeDocument/2006/relationships/image" Target="../media/image32.png"/><Relationship Id="rId5"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39.png"/><Relationship Id="rId4" Type="http://schemas.openxmlformats.org/officeDocument/2006/relationships/image" Target="../media/image32.png"/><Relationship Id="rId5"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image" Target="../media/image39.png"/><Relationship Id="rId4" Type="http://schemas.openxmlformats.org/officeDocument/2006/relationships/image" Target="../media/image32.png"/><Relationship Id="rId5"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 Id="rId3" Type="http://schemas.openxmlformats.org/officeDocument/2006/relationships/image" Target="../media/image41.png"/><Relationship Id="rId4" Type="http://schemas.openxmlformats.org/officeDocument/2006/relationships/image" Target="../media/image32.png"/><Relationship Id="rId5"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 Id="rId3" Type="http://schemas.openxmlformats.org/officeDocument/2006/relationships/image" Target="../media/image45.png"/><Relationship Id="rId4" Type="http://schemas.openxmlformats.org/officeDocument/2006/relationships/image" Target="../media/image32.png"/><Relationship Id="rId5"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 Id="rId3" Type="http://schemas.openxmlformats.org/officeDocument/2006/relationships/image" Target="../media/image45.png"/><Relationship Id="rId4" Type="http://schemas.openxmlformats.org/officeDocument/2006/relationships/image" Target="../media/image32.png"/><Relationship Id="rId5"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xml"/><Relationship Id="rId3" Type="http://schemas.openxmlformats.org/officeDocument/2006/relationships/image" Target="../media/image29.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0.xml"/><Relationship Id="rId3" Type="http://schemas.openxmlformats.org/officeDocument/2006/relationships/image" Target="../media/image32.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1.xml"/><Relationship Id="rId3" Type="http://schemas.openxmlformats.org/officeDocument/2006/relationships/image" Target="../media/image42.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43.png"/><Relationship Id="rId7" Type="http://schemas.openxmlformats.org/officeDocument/2006/relationships/image" Target="../media/image7.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0" Type="http://schemas.openxmlformats.org/officeDocument/2006/relationships/image" Target="../media/image5.png"/><Relationship Id="rId1" Type="http://schemas.openxmlformats.org/officeDocument/2006/relationships/slideLayout" Target="../slideLayouts/slideLayout25.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7.png"/><Relationship Id="rId5" Type="http://schemas.openxmlformats.org/officeDocument/2006/relationships/image" Target="../media/image26.png"/><Relationship Id="rId6" Type="http://schemas.openxmlformats.org/officeDocument/2006/relationships/image" Target="../media/image18.png"/><Relationship Id="rId7" Type="http://schemas.openxmlformats.org/officeDocument/2006/relationships/image" Target="../media/image3.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15.png"/><Relationship Id="rId12" Type="http://schemas.openxmlformats.org/officeDocument/2006/relationships/image" Target="../media/image5.png"/><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25.png"/><Relationship Id="rId9" Type="http://schemas.openxmlformats.org/officeDocument/2006/relationships/image" Target="../media/image3.png"/><Relationship Id="rId5" Type="http://schemas.openxmlformats.org/officeDocument/2006/relationships/image" Target="../media/image19.png"/><Relationship Id="rId6" Type="http://schemas.openxmlformats.org/officeDocument/2006/relationships/image" Target="../media/image44.png"/><Relationship Id="rId7" Type="http://schemas.openxmlformats.org/officeDocument/2006/relationships/image" Target="../media/image30.png"/><Relationship Id="rId8"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38.jp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37.png"/><Relationship Id="rId7" Type="http://schemas.openxmlformats.org/officeDocument/2006/relationships/image" Target="../media/image7.pn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32.png"/><Relationship Id="rId4" Type="http://schemas.openxmlformats.org/officeDocument/2006/relationships/image" Target="../media/image35.png"/><Relationship Id="rId5"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46.jpg"/><Relationship Id="rId4" Type="http://schemas.openxmlformats.org/officeDocument/2006/relationships/image" Target="../media/image47.jpg"/><Relationship Id="rId5" Type="http://schemas.openxmlformats.org/officeDocument/2006/relationships/image" Target="../media/image32.png"/><Relationship Id="rId6"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74EA6"/>
        </a:solidFill>
      </p:bgPr>
    </p:bg>
    <p:spTree>
      <p:nvGrpSpPr>
        <p:cNvPr id="207" name="Shape 207"/>
        <p:cNvGrpSpPr/>
        <p:nvPr/>
      </p:nvGrpSpPr>
      <p:grpSpPr>
        <a:xfrm>
          <a:off x="0" y="0"/>
          <a:ext cx="0" cy="0"/>
          <a:chOff x="0" y="0"/>
          <a:chExt cx="0" cy="0"/>
        </a:xfrm>
      </p:grpSpPr>
      <p:pic>
        <p:nvPicPr>
          <p:cNvPr id="208" name="Google Shape;208;p48"/>
          <p:cNvPicPr preferRelativeResize="0"/>
          <p:nvPr/>
        </p:nvPicPr>
        <p:blipFill>
          <a:blip r:embed="rId3">
            <a:alphaModFix amt="38000"/>
          </a:blip>
          <a:stretch>
            <a:fillRect/>
          </a:stretch>
        </p:blipFill>
        <p:spPr>
          <a:xfrm>
            <a:off x="6819483" y="0"/>
            <a:ext cx="13376369" cy="10286998"/>
          </a:xfrm>
          <a:prstGeom prst="rect">
            <a:avLst/>
          </a:prstGeom>
          <a:noFill/>
          <a:ln>
            <a:noFill/>
          </a:ln>
        </p:spPr>
      </p:pic>
      <p:pic>
        <p:nvPicPr>
          <p:cNvPr id="209" name="Google Shape;209;p48"/>
          <p:cNvPicPr preferRelativeResize="0"/>
          <p:nvPr/>
        </p:nvPicPr>
        <p:blipFill>
          <a:blip r:embed="rId4">
            <a:alphaModFix/>
          </a:blip>
          <a:stretch>
            <a:fillRect/>
          </a:stretch>
        </p:blipFill>
        <p:spPr>
          <a:xfrm>
            <a:off x="8372500" y="3185339"/>
            <a:ext cx="8989952" cy="6351787"/>
          </a:xfrm>
          <a:prstGeom prst="rect">
            <a:avLst/>
          </a:prstGeom>
          <a:noFill/>
          <a:ln>
            <a:noFill/>
          </a:ln>
        </p:spPr>
      </p:pic>
      <p:sp>
        <p:nvSpPr>
          <p:cNvPr id="210" name="Google Shape;210;p48"/>
          <p:cNvSpPr txBox="1"/>
          <p:nvPr/>
        </p:nvSpPr>
        <p:spPr>
          <a:xfrm>
            <a:off x="641575" y="3023888"/>
            <a:ext cx="7289400" cy="25314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9600"/>
              <a:buFont typeface="Arial"/>
              <a:buNone/>
            </a:pPr>
            <a:r>
              <a:rPr b="1" lang="en" sz="8000">
                <a:solidFill>
                  <a:schemeClr val="lt1"/>
                </a:solidFill>
                <a:latin typeface="Google Sans"/>
                <a:ea typeface="Google Sans"/>
                <a:cs typeface="Google Sans"/>
                <a:sym typeface="Google Sans"/>
              </a:rPr>
              <a:t>Chia sẻ</a:t>
            </a:r>
            <a:endParaRPr b="1" sz="8000">
              <a:solidFill>
                <a:schemeClr val="lt1"/>
              </a:solidFill>
              <a:latin typeface="Google Sans"/>
              <a:ea typeface="Google Sans"/>
              <a:cs typeface="Google Sans"/>
              <a:sym typeface="Google Sans"/>
            </a:endParaRPr>
          </a:p>
        </p:txBody>
      </p:sp>
      <p:sp>
        <p:nvSpPr>
          <p:cNvPr id="211" name="Google Shape;211;p48"/>
          <p:cNvSpPr txBox="1"/>
          <p:nvPr/>
        </p:nvSpPr>
        <p:spPr>
          <a:xfrm>
            <a:off x="489175" y="3994988"/>
            <a:ext cx="13969200" cy="3474900"/>
          </a:xfrm>
          <a:prstGeom prst="rect">
            <a:avLst/>
          </a:prstGeom>
          <a:no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9600"/>
              <a:buFont typeface="Arial"/>
              <a:buNone/>
            </a:pPr>
            <a:r>
              <a:rPr b="1" lang="en" sz="13000">
                <a:solidFill>
                  <a:srgbClr val="FFFFFF"/>
                </a:solidFill>
                <a:latin typeface="Google Sans"/>
                <a:ea typeface="Google Sans"/>
                <a:cs typeface="Google Sans"/>
                <a:sym typeface="Google Sans"/>
              </a:rPr>
              <a:t>Cẩn Thận</a:t>
            </a:r>
            <a:endParaRPr b="1" i="0" sz="13000" u="none" cap="none" strike="noStrike">
              <a:solidFill>
                <a:srgbClr val="FFFFFF"/>
              </a:solidFill>
              <a:latin typeface="Google Sans"/>
              <a:ea typeface="Google Sans"/>
              <a:cs typeface="Google Sans"/>
              <a:sym typeface="Google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7"/>
          <p:cNvSpPr txBox="1"/>
          <p:nvPr>
            <p:ph type="title"/>
          </p:nvPr>
        </p:nvSpPr>
        <p:spPr>
          <a:xfrm>
            <a:off x="546350" y="395600"/>
            <a:ext cx="7120800" cy="652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SzPts val="5600"/>
              <a:buNone/>
            </a:pPr>
            <a:r>
              <a:rPr lang="en">
                <a:latin typeface="Google Sans"/>
                <a:ea typeface="Google Sans"/>
                <a:cs typeface="Google Sans"/>
                <a:sym typeface="Google Sans"/>
              </a:rPr>
              <a:t>Trả lời 3</a:t>
            </a:r>
            <a:endParaRPr>
              <a:latin typeface="Google Sans"/>
              <a:ea typeface="Google Sans"/>
              <a:cs typeface="Google Sans"/>
              <a:sym typeface="Google Sans"/>
            </a:endParaRPr>
          </a:p>
        </p:txBody>
      </p:sp>
      <p:grpSp>
        <p:nvGrpSpPr>
          <p:cNvPr id="315" name="Google Shape;315;p57"/>
          <p:cNvGrpSpPr/>
          <p:nvPr/>
        </p:nvGrpSpPr>
        <p:grpSpPr>
          <a:xfrm>
            <a:off x="13979317" y="2835884"/>
            <a:ext cx="1825097" cy="1825097"/>
            <a:chOff x="7066925" y="1374200"/>
            <a:chExt cx="1113000" cy="1113000"/>
          </a:xfrm>
        </p:grpSpPr>
        <p:sp>
          <p:nvSpPr>
            <p:cNvPr id="316" name="Google Shape;316;p57"/>
            <p:cNvSpPr/>
            <p:nvPr/>
          </p:nvSpPr>
          <p:spPr>
            <a:xfrm>
              <a:off x="7066925" y="1374200"/>
              <a:ext cx="1113000" cy="1113000"/>
            </a:xfrm>
            <a:prstGeom prst="roundRect">
              <a:avLst>
                <a:gd fmla="val 6794" name="adj"/>
              </a:avLst>
            </a:prstGeom>
            <a:solidFill>
              <a:srgbClr val="FFFFFF"/>
            </a:solidFill>
            <a:ln>
              <a:noFill/>
            </a:ln>
            <a:effectLst>
              <a:outerShdw blurRad="57150" rotWithShape="0" algn="bl" dir="5400000" dist="19050">
                <a:srgbClr val="000000">
                  <a:alpha val="22745"/>
                </a:srgbClr>
              </a:outerShdw>
            </a:effectLst>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317" name="Google Shape;317;p57"/>
            <p:cNvPicPr preferRelativeResize="0"/>
            <p:nvPr/>
          </p:nvPicPr>
          <p:blipFill rotWithShape="1">
            <a:blip r:embed="rId3">
              <a:alphaModFix/>
            </a:blip>
            <a:srcRect b="0" l="0" r="0" t="0"/>
            <a:stretch/>
          </p:blipFill>
          <p:spPr>
            <a:xfrm>
              <a:off x="7066925" y="1374200"/>
              <a:ext cx="1112999" cy="1112999"/>
            </a:xfrm>
            <a:prstGeom prst="rect">
              <a:avLst/>
            </a:prstGeom>
            <a:noFill/>
            <a:ln>
              <a:noFill/>
            </a:ln>
          </p:spPr>
        </p:pic>
      </p:grpSp>
      <p:pic>
        <p:nvPicPr>
          <p:cNvPr id="318" name="Google Shape;318;p57"/>
          <p:cNvPicPr preferRelativeResize="0"/>
          <p:nvPr/>
        </p:nvPicPr>
        <p:blipFill>
          <a:blip r:embed="rId4">
            <a:alphaModFix/>
          </a:blip>
          <a:stretch>
            <a:fillRect/>
          </a:stretch>
        </p:blipFill>
        <p:spPr>
          <a:xfrm>
            <a:off x="15063827" y="9013622"/>
            <a:ext cx="688799" cy="797252"/>
          </a:xfrm>
          <a:prstGeom prst="rect">
            <a:avLst/>
          </a:prstGeom>
          <a:noFill/>
          <a:ln>
            <a:noFill/>
          </a:ln>
        </p:spPr>
      </p:pic>
      <p:pic>
        <p:nvPicPr>
          <p:cNvPr id="319" name="Google Shape;319;p57"/>
          <p:cNvPicPr preferRelativeResize="0"/>
          <p:nvPr/>
        </p:nvPicPr>
        <p:blipFill>
          <a:blip r:embed="rId5">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8"/>
          <p:cNvSpPr txBox="1"/>
          <p:nvPr>
            <p:ph type="title"/>
          </p:nvPr>
        </p:nvSpPr>
        <p:spPr>
          <a:xfrm>
            <a:off x="546350" y="395600"/>
            <a:ext cx="7120800" cy="652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SzPts val="5600"/>
              <a:buNone/>
            </a:pPr>
            <a:r>
              <a:rPr lang="en" sz="2000">
                <a:solidFill>
                  <a:srgbClr val="FFFFFF"/>
                </a:solidFill>
                <a:latin typeface="Google Sans"/>
                <a:ea typeface="Google Sans"/>
                <a:cs typeface="Google Sans"/>
                <a:sym typeface="Google Sans"/>
              </a:rPr>
              <a:t>Trả lời 1</a:t>
            </a:r>
            <a:endParaRPr sz="2000">
              <a:solidFill>
                <a:srgbClr val="FFFFFF"/>
              </a:solidFill>
              <a:latin typeface="Google Sans"/>
              <a:ea typeface="Google Sans"/>
              <a:cs typeface="Google Sans"/>
              <a:sym typeface="Google Sans"/>
            </a:endParaRPr>
          </a:p>
        </p:txBody>
      </p:sp>
      <p:sp>
        <p:nvSpPr>
          <p:cNvPr id="325" name="Google Shape;325;p58"/>
          <p:cNvSpPr/>
          <p:nvPr/>
        </p:nvSpPr>
        <p:spPr>
          <a:xfrm>
            <a:off x="13943550" y="2833169"/>
            <a:ext cx="1882200" cy="1882200"/>
          </a:xfrm>
          <a:prstGeom prst="roundRect">
            <a:avLst>
              <a:gd fmla="val 6794" name="adj"/>
            </a:avLst>
          </a:prstGeom>
          <a:solidFill>
            <a:srgbClr val="FFFFFF"/>
          </a:solidFill>
          <a:ln>
            <a:noFill/>
          </a:ln>
          <a:effectLst>
            <a:outerShdw blurRad="57150" rotWithShape="0" algn="bl" dir="5400000" dist="19050">
              <a:srgbClr val="000000">
                <a:alpha val="22745"/>
              </a:srgbClr>
            </a:outerShdw>
          </a:effectLst>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326" name="Google Shape;326;p58"/>
          <p:cNvPicPr preferRelativeResize="0"/>
          <p:nvPr/>
        </p:nvPicPr>
        <p:blipFill rotWithShape="1">
          <a:blip r:embed="rId3">
            <a:alphaModFix/>
          </a:blip>
          <a:srcRect b="208" l="0" r="0" t="219"/>
          <a:stretch/>
        </p:blipFill>
        <p:spPr>
          <a:xfrm>
            <a:off x="13943550" y="2833149"/>
            <a:ext cx="1882299" cy="1882300"/>
          </a:xfrm>
          <a:prstGeom prst="rect">
            <a:avLst/>
          </a:prstGeom>
          <a:noFill/>
          <a:ln>
            <a:noFill/>
          </a:ln>
        </p:spPr>
      </p:pic>
      <p:sp>
        <p:nvSpPr>
          <p:cNvPr id="327" name="Google Shape;327;p58"/>
          <p:cNvSpPr txBox="1"/>
          <p:nvPr/>
        </p:nvSpPr>
        <p:spPr>
          <a:xfrm>
            <a:off x="546344" y="1048390"/>
            <a:ext cx="4807200" cy="12834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chemeClr val="dk1"/>
              </a:buClr>
              <a:buSzPts val="5600"/>
              <a:buFont typeface="Arial"/>
              <a:buNone/>
            </a:pPr>
            <a:r>
              <a:t/>
            </a:r>
            <a:endParaRPr i="0" sz="2400" u="none" cap="none" strike="noStrike">
              <a:solidFill>
                <a:srgbClr val="FFFFFF"/>
              </a:solidFill>
              <a:latin typeface="Google Sans"/>
              <a:ea typeface="Google Sans"/>
              <a:cs typeface="Google Sans"/>
              <a:sym typeface="Google Sans"/>
            </a:endParaRPr>
          </a:p>
        </p:txBody>
      </p:sp>
      <p:sp>
        <p:nvSpPr>
          <p:cNvPr id="328" name="Google Shape;328;p58"/>
          <p:cNvSpPr txBox="1"/>
          <p:nvPr/>
        </p:nvSpPr>
        <p:spPr>
          <a:xfrm>
            <a:off x="8769528" y="1048424"/>
            <a:ext cx="4807200" cy="12834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chemeClr val="dk1"/>
              </a:buClr>
              <a:buSzPts val="5600"/>
              <a:buFont typeface="Arial"/>
              <a:buNone/>
            </a:pPr>
            <a:r>
              <a:t/>
            </a:r>
            <a:endParaRPr i="0" sz="2400" u="none" cap="none" strike="noStrike">
              <a:solidFill>
                <a:srgbClr val="FFFFFF"/>
              </a:solidFill>
              <a:latin typeface="Google Sans"/>
              <a:ea typeface="Google Sans"/>
              <a:cs typeface="Google Sans"/>
              <a:sym typeface="Google Sans"/>
            </a:endParaRPr>
          </a:p>
        </p:txBody>
      </p:sp>
      <p:sp>
        <p:nvSpPr>
          <p:cNvPr id="329" name="Google Shape;329;p58"/>
          <p:cNvSpPr txBox="1"/>
          <p:nvPr/>
        </p:nvSpPr>
        <p:spPr>
          <a:xfrm>
            <a:off x="12756180" y="1048406"/>
            <a:ext cx="4807200" cy="12834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chemeClr val="dk1"/>
              </a:buClr>
              <a:buSzPts val="5600"/>
              <a:buFont typeface="Arial"/>
              <a:buNone/>
            </a:pPr>
            <a:r>
              <a:t/>
            </a:r>
            <a:endParaRPr i="0" sz="2400" u="none" cap="none" strike="noStrike">
              <a:solidFill>
                <a:srgbClr val="FFFFFF"/>
              </a:solidFill>
              <a:latin typeface="Google Sans"/>
              <a:ea typeface="Google Sans"/>
              <a:cs typeface="Google Sans"/>
              <a:sym typeface="Google Sans"/>
            </a:endParaRPr>
          </a:p>
        </p:txBody>
      </p:sp>
      <p:sp>
        <p:nvSpPr>
          <p:cNvPr id="330" name="Google Shape;330;p58"/>
          <p:cNvSpPr/>
          <p:nvPr/>
        </p:nvSpPr>
        <p:spPr>
          <a:xfrm>
            <a:off x="5784850" y="2833219"/>
            <a:ext cx="1882200" cy="1882200"/>
          </a:xfrm>
          <a:prstGeom prst="roundRect">
            <a:avLst>
              <a:gd fmla="val 6794" name="adj"/>
            </a:avLst>
          </a:prstGeom>
          <a:solidFill>
            <a:srgbClr val="FFFFFF"/>
          </a:solidFill>
          <a:ln>
            <a:noFill/>
          </a:ln>
          <a:effectLst>
            <a:outerShdw blurRad="57150" rotWithShape="0" algn="bl" dir="5400000" dist="19050">
              <a:srgbClr val="000000">
                <a:alpha val="22750"/>
              </a:srgbClr>
            </a:outerShdw>
          </a:effectLst>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331" name="Google Shape;331;p58"/>
          <p:cNvPicPr preferRelativeResize="0"/>
          <p:nvPr/>
        </p:nvPicPr>
        <p:blipFill rotWithShape="1">
          <a:blip r:embed="rId3">
            <a:alphaModFix/>
          </a:blip>
          <a:srcRect b="209" l="0" r="0" t="219"/>
          <a:stretch/>
        </p:blipFill>
        <p:spPr>
          <a:xfrm>
            <a:off x="5784850" y="2833199"/>
            <a:ext cx="1882299" cy="1882300"/>
          </a:xfrm>
          <a:prstGeom prst="rect">
            <a:avLst/>
          </a:prstGeom>
          <a:noFill/>
          <a:ln>
            <a:noFill/>
          </a:ln>
        </p:spPr>
      </p:pic>
      <p:pic>
        <p:nvPicPr>
          <p:cNvPr id="332" name="Google Shape;332;p58"/>
          <p:cNvPicPr preferRelativeResize="0"/>
          <p:nvPr/>
        </p:nvPicPr>
        <p:blipFill>
          <a:blip r:embed="rId4">
            <a:alphaModFix/>
          </a:blip>
          <a:stretch>
            <a:fillRect/>
          </a:stretch>
        </p:blipFill>
        <p:spPr>
          <a:xfrm>
            <a:off x="15063827" y="9013622"/>
            <a:ext cx="688799" cy="797252"/>
          </a:xfrm>
          <a:prstGeom prst="rect">
            <a:avLst/>
          </a:prstGeom>
          <a:noFill/>
          <a:ln>
            <a:noFill/>
          </a:ln>
        </p:spPr>
      </p:pic>
      <p:pic>
        <p:nvPicPr>
          <p:cNvPr id="333" name="Google Shape;333;p58"/>
          <p:cNvPicPr preferRelativeResize="0"/>
          <p:nvPr/>
        </p:nvPicPr>
        <p:blipFill>
          <a:blip r:embed="rId5">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9"/>
          <p:cNvSpPr txBox="1"/>
          <p:nvPr>
            <p:ph type="title"/>
          </p:nvPr>
        </p:nvSpPr>
        <p:spPr>
          <a:xfrm>
            <a:off x="8809550" y="2632700"/>
            <a:ext cx="7757400" cy="4544400"/>
          </a:xfrm>
          <a:prstGeom prst="rect">
            <a:avLst/>
          </a:prstGeom>
          <a:noFill/>
          <a:ln>
            <a:noFill/>
          </a:ln>
        </p:spPr>
        <p:txBody>
          <a:bodyPr anchorCtr="0" anchor="ctr" bIns="182850" lIns="182850" spcFirstLastPara="1" rIns="182850" wrap="square" tIns="182850">
            <a:noAutofit/>
          </a:bodyPr>
          <a:lstStyle/>
          <a:p>
            <a:pPr indent="0" lvl="0" marL="0" rtl="0" algn="l">
              <a:lnSpc>
                <a:spcPct val="115000"/>
              </a:lnSpc>
              <a:spcBef>
                <a:spcPts val="0"/>
              </a:spcBef>
              <a:spcAft>
                <a:spcPts val="0"/>
              </a:spcAft>
              <a:buClr>
                <a:schemeClr val="dk1"/>
              </a:buClr>
              <a:buSzPts val="2200"/>
              <a:buFont typeface="Arial"/>
              <a:buNone/>
            </a:pPr>
            <a:r>
              <a:rPr b="1" lang="en" sz="4000">
                <a:solidFill>
                  <a:srgbClr val="EFEFEF"/>
                </a:solidFill>
                <a:latin typeface="Google Sans"/>
                <a:ea typeface="Google Sans"/>
                <a:cs typeface="Google Sans"/>
                <a:sym typeface="Google Sans"/>
              </a:rPr>
              <a:t>Em CÓ THỂ chia sẻ ảnh hồi bé với tất cả mọi người, nhưng em NÊN chia sẻ với gia đình thôi. Họ sẽ rất VUI được ngắm ảnh của em đấy.</a:t>
            </a:r>
            <a:r>
              <a:rPr b="1" lang="en" sz="4000">
                <a:solidFill>
                  <a:srgbClr val="EFEFEF"/>
                </a:solidFill>
                <a:latin typeface="Google Sans"/>
                <a:ea typeface="Google Sans"/>
                <a:cs typeface="Google Sans"/>
                <a:sym typeface="Google Sans"/>
              </a:rPr>
              <a:t> </a:t>
            </a:r>
            <a:endParaRPr b="1">
              <a:solidFill>
                <a:srgbClr val="EFEFEF"/>
              </a:solidFill>
              <a:latin typeface="Google Sans"/>
              <a:ea typeface="Google Sans"/>
              <a:cs typeface="Google Sans"/>
              <a:sym typeface="Google Sans"/>
            </a:endParaRPr>
          </a:p>
        </p:txBody>
      </p:sp>
      <p:sp>
        <p:nvSpPr>
          <p:cNvPr id="339" name="Google Shape;339;p59"/>
          <p:cNvSpPr txBox="1"/>
          <p:nvPr>
            <p:ph idx="2" type="title"/>
          </p:nvPr>
        </p:nvSpPr>
        <p:spPr>
          <a:xfrm>
            <a:off x="546350" y="395600"/>
            <a:ext cx="7120800" cy="652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SzPts val="5600"/>
              <a:buNone/>
            </a:pPr>
            <a:r>
              <a:rPr lang="en">
                <a:latin typeface="Google Sans"/>
                <a:ea typeface="Google Sans"/>
                <a:cs typeface="Google Sans"/>
                <a:sym typeface="Google Sans"/>
              </a:rPr>
              <a:t>Giải thích 1</a:t>
            </a:r>
            <a:endParaRPr sz="2000">
              <a:solidFill>
                <a:srgbClr val="FFFFFF"/>
              </a:solidFill>
              <a:latin typeface="Google Sans"/>
              <a:ea typeface="Google Sans"/>
              <a:cs typeface="Google Sans"/>
              <a:sym typeface="Google Sans"/>
            </a:endParaRPr>
          </a:p>
        </p:txBody>
      </p:sp>
      <p:pic>
        <p:nvPicPr>
          <p:cNvPr id="340" name="Google Shape;340;p59"/>
          <p:cNvPicPr preferRelativeResize="0"/>
          <p:nvPr/>
        </p:nvPicPr>
        <p:blipFill>
          <a:blip r:embed="rId3">
            <a:alphaModFix/>
          </a:blip>
          <a:stretch>
            <a:fillRect/>
          </a:stretch>
        </p:blipFill>
        <p:spPr>
          <a:xfrm>
            <a:off x="15063827" y="9013622"/>
            <a:ext cx="688799" cy="797252"/>
          </a:xfrm>
          <a:prstGeom prst="rect">
            <a:avLst/>
          </a:prstGeom>
          <a:noFill/>
          <a:ln>
            <a:noFill/>
          </a:ln>
        </p:spPr>
      </p:pic>
      <p:pic>
        <p:nvPicPr>
          <p:cNvPr id="341" name="Google Shape;341;p59"/>
          <p:cNvPicPr preferRelativeResize="0"/>
          <p:nvPr/>
        </p:nvPicPr>
        <p:blipFill>
          <a:blip r:embed="rId4">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60"/>
          <p:cNvPicPr preferRelativeResize="0"/>
          <p:nvPr/>
        </p:nvPicPr>
        <p:blipFill rotWithShape="1">
          <a:blip r:embed="rId3">
            <a:alphaModFix/>
          </a:blip>
          <a:srcRect b="0" l="4168" r="0" t="3446"/>
          <a:stretch/>
        </p:blipFill>
        <p:spPr>
          <a:xfrm>
            <a:off x="10431450" y="2231550"/>
            <a:ext cx="5780597" cy="5823900"/>
          </a:xfrm>
          <a:prstGeom prst="rect">
            <a:avLst/>
          </a:prstGeom>
          <a:noFill/>
          <a:ln>
            <a:noFill/>
          </a:ln>
        </p:spPr>
      </p:pic>
      <p:sp>
        <p:nvSpPr>
          <p:cNvPr id="347" name="Google Shape;347;p60"/>
          <p:cNvSpPr txBox="1"/>
          <p:nvPr>
            <p:ph type="title"/>
          </p:nvPr>
        </p:nvSpPr>
        <p:spPr>
          <a:xfrm>
            <a:off x="2723150" y="1386500"/>
            <a:ext cx="4944000" cy="1996200"/>
          </a:xfrm>
          <a:prstGeom prst="rect">
            <a:avLst/>
          </a:prstGeom>
          <a:noFill/>
          <a:ln>
            <a:noFill/>
          </a:ln>
        </p:spPr>
        <p:txBody>
          <a:bodyPr anchorCtr="0" anchor="t" bIns="182850" lIns="182850" spcFirstLastPara="1" rIns="182850" wrap="square" tIns="182850">
            <a:noAutofit/>
          </a:bodyPr>
          <a:lstStyle/>
          <a:p>
            <a:pPr indent="0" lvl="0" marL="0" rtl="0" algn="ctr">
              <a:lnSpc>
                <a:spcPct val="100000"/>
              </a:lnSpc>
              <a:spcBef>
                <a:spcPts val="0"/>
              </a:spcBef>
              <a:spcAft>
                <a:spcPts val="0"/>
              </a:spcAft>
              <a:buClr>
                <a:schemeClr val="dk1"/>
              </a:buClr>
              <a:buSzPts val="2200"/>
              <a:buFont typeface="Arial"/>
              <a:buNone/>
            </a:pPr>
            <a:r>
              <a:rPr lang="en" sz="3400">
                <a:solidFill>
                  <a:srgbClr val="434343"/>
                </a:solidFill>
                <a:latin typeface="Google Sans"/>
                <a:ea typeface="Google Sans"/>
                <a:cs typeface="Google Sans"/>
                <a:sym typeface="Google Sans"/>
              </a:rPr>
              <a:t>Video ca nhạc này làm tôi muốn nhảy điệu floss ghê. </a:t>
            </a:r>
            <a:endParaRPr sz="3400">
              <a:solidFill>
                <a:srgbClr val="434343"/>
              </a:solidFill>
              <a:latin typeface="Google Sans"/>
              <a:ea typeface="Google Sans"/>
              <a:cs typeface="Google Sans"/>
              <a:sym typeface="Google Sans"/>
            </a:endParaRPr>
          </a:p>
        </p:txBody>
      </p:sp>
      <p:sp>
        <p:nvSpPr>
          <p:cNvPr id="348" name="Google Shape;348;p60"/>
          <p:cNvSpPr txBox="1"/>
          <p:nvPr>
            <p:ph idx="2" type="title"/>
          </p:nvPr>
        </p:nvSpPr>
        <p:spPr>
          <a:xfrm>
            <a:off x="546350" y="402500"/>
            <a:ext cx="7120800" cy="652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SzPts val="5600"/>
              <a:buNone/>
            </a:pPr>
            <a:r>
              <a:rPr lang="en">
                <a:latin typeface="Google Sans"/>
                <a:ea typeface="Google Sans"/>
                <a:cs typeface="Google Sans"/>
                <a:sym typeface="Google Sans"/>
              </a:rPr>
              <a:t>Tình huống 2</a:t>
            </a:r>
            <a:endParaRPr sz="2000">
              <a:latin typeface="Google Sans"/>
              <a:ea typeface="Google Sans"/>
              <a:cs typeface="Google Sans"/>
              <a:sym typeface="Google Sans"/>
            </a:endParaRPr>
          </a:p>
        </p:txBody>
      </p:sp>
      <p:pic>
        <p:nvPicPr>
          <p:cNvPr id="349" name="Google Shape;349;p60"/>
          <p:cNvPicPr preferRelativeResize="0"/>
          <p:nvPr/>
        </p:nvPicPr>
        <p:blipFill>
          <a:blip r:embed="rId4">
            <a:alphaModFix/>
          </a:blip>
          <a:stretch>
            <a:fillRect/>
          </a:stretch>
        </p:blipFill>
        <p:spPr>
          <a:xfrm>
            <a:off x="15063827" y="9013622"/>
            <a:ext cx="688799" cy="797252"/>
          </a:xfrm>
          <a:prstGeom prst="rect">
            <a:avLst/>
          </a:prstGeom>
          <a:noFill/>
          <a:ln>
            <a:noFill/>
          </a:ln>
        </p:spPr>
      </p:pic>
      <p:pic>
        <p:nvPicPr>
          <p:cNvPr id="350" name="Google Shape;350;p60"/>
          <p:cNvPicPr preferRelativeResize="0"/>
          <p:nvPr/>
        </p:nvPicPr>
        <p:blipFill>
          <a:blip r:embed="rId5">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61"/>
          <p:cNvSpPr txBox="1"/>
          <p:nvPr>
            <p:ph type="title"/>
          </p:nvPr>
        </p:nvSpPr>
        <p:spPr>
          <a:xfrm>
            <a:off x="546350" y="395600"/>
            <a:ext cx="7120800" cy="652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SzPts val="5600"/>
              <a:buNone/>
            </a:pPr>
            <a:r>
              <a:rPr lang="en">
                <a:latin typeface="Google Sans"/>
                <a:ea typeface="Google Sans"/>
                <a:cs typeface="Google Sans"/>
                <a:sym typeface="Google Sans"/>
              </a:rPr>
              <a:t>Trả lời 2</a:t>
            </a:r>
            <a:endParaRPr sz="2000">
              <a:solidFill>
                <a:srgbClr val="FFFFFF"/>
              </a:solidFill>
              <a:latin typeface="Google Sans"/>
              <a:ea typeface="Google Sans"/>
              <a:cs typeface="Google Sans"/>
              <a:sym typeface="Google Sans"/>
            </a:endParaRPr>
          </a:p>
        </p:txBody>
      </p:sp>
      <p:grpSp>
        <p:nvGrpSpPr>
          <p:cNvPr id="356" name="Google Shape;356;p61"/>
          <p:cNvGrpSpPr/>
          <p:nvPr/>
        </p:nvGrpSpPr>
        <p:grpSpPr>
          <a:xfrm>
            <a:off x="14060251" y="2659182"/>
            <a:ext cx="1794824" cy="1808286"/>
            <a:chOff x="7066925" y="1374200"/>
            <a:chExt cx="1113000" cy="1121348"/>
          </a:xfrm>
        </p:grpSpPr>
        <p:sp>
          <p:nvSpPr>
            <p:cNvPr id="357" name="Google Shape;357;p61"/>
            <p:cNvSpPr/>
            <p:nvPr/>
          </p:nvSpPr>
          <p:spPr>
            <a:xfrm>
              <a:off x="7066925" y="1374200"/>
              <a:ext cx="1113000" cy="1113000"/>
            </a:xfrm>
            <a:prstGeom prst="roundRect">
              <a:avLst>
                <a:gd fmla="val 6794" name="adj"/>
              </a:avLst>
            </a:prstGeom>
            <a:solidFill>
              <a:srgbClr val="FFFFFF"/>
            </a:solidFill>
            <a:ln>
              <a:noFill/>
            </a:ln>
            <a:effectLst>
              <a:outerShdw blurRad="57150" rotWithShape="0" algn="bl" dir="5400000" dist="19050">
                <a:srgbClr val="000000">
                  <a:alpha val="23529"/>
                </a:srgbClr>
              </a:outerShdw>
            </a:effectLst>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358" name="Google Shape;358;p61"/>
            <p:cNvPicPr preferRelativeResize="0"/>
            <p:nvPr/>
          </p:nvPicPr>
          <p:blipFill rotWithShape="1">
            <a:blip r:embed="rId3">
              <a:alphaModFix/>
            </a:blip>
            <a:srcRect b="1717" l="4168" r="0" t="1728"/>
            <a:stretch/>
          </p:blipFill>
          <p:spPr>
            <a:xfrm>
              <a:off x="7066925" y="1374200"/>
              <a:ext cx="1112999" cy="1121348"/>
            </a:xfrm>
            <a:prstGeom prst="rect">
              <a:avLst/>
            </a:prstGeom>
            <a:noFill/>
            <a:ln>
              <a:noFill/>
            </a:ln>
          </p:spPr>
        </p:pic>
      </p:grpSp>
      <p:sp>
        <p:nvSpPr>
          <p:cNvPr id="359" name="Google Shape;359;p61"/>
          <p:cNvSpPr txBox="1"/>
          <p:nvPr/>
        </p:nvSpPr>
        <p:spPr>
          <a:xfrm>
            <a:off x="546344" y="1048390"/>
            <a:ext cx="4807200" cy="12834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chemeClr val="dk1"/>
              </a:buClr>
              <a:buSzPts val="5600"/>
              <a:buFont typeface="Arial"/>
              <a:buNone/>
            </a:pPr>
            <a:r>
              <a:t/>
            </a:r>
            <a:endParaRPr i="0" sz="2400" u="none" cap="none" strike="noStrike">
              <a:solidFill>
                <a:srgbClr val="FFFFFF"/>
              </a:solidFill>
              <a:latin typeface="Google Sans"/>
              <a:ea typeface="Google Sans"/>
              <a:cs typeface="Google Sans"/>
              <a:sym typeface="Google Sans"/>
            </a:endParaRPr>
          </a:p>
        </p:txBody>
      </p:sp>
      <p:sp>
        <p:nvSpPr>
          <p:cNvPr id="360" name="Google Shape;360;p61"/>
          <p:cNvSpPr txBox="1"/>
          <p:nvPr/>
        </p:nvSpPr>
        <p:spPr>
          <a:xfrm>
            <a:off x="4641658" y="1048404"/>
            <a:ext cx="4807200" cy="12834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chemeClr val="dk1"/>
              </a:buClr>
              <a:buSzPts val="5600"/>
              <a:buFont typeface="Arial"/>
              <a:buNone/>
            </a:pPr>
            <a:r>
              <a:t/>
            </a:r>
            <a:endParaRPr i="0" sz="2400" u="none" cap="none" strike="noStrike">
              <a:solidFill>
                <a:srgbClr val="FFFFFF"/>
              </a:solidFill>
              <a:latin typeface="Google Sans"/>
              <a:ea typeface="Google Sans"/>
              <a:cs typeface="Google Sans"/>
              <a:sym typeface="Google Sans"/>
            </a:endParaRPr>
          </a:p>
        </p:txBody>
      </p:sp>
      <p:sp>
        <p:nvSpPr>
          <p:cNvPr id="361" name="Google Shape;361;p61"/>
          <p:cNvSpPr txBox="1"/>
          <p:nvPr/>
        </p:nvSpPr>
        <p:spPr>
          <a:xfrm>
            <a:off x="8769528" y="1048424"/>
            <a:ext cx="4807200" cy="12834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chemeClr val="dk1"/>
              </a:buClr>
              <a:buSzPts val="5600"/>
              <a:buFont typeface="Arial"/>
              <a:buNone/>
            </a:pPr>
            <a:r>
              <a:t/>
            </a:r>
            <a:endParaRPr i="0" sz="2400" u="none" cap="none" strike="noStrike">
              <a:solidFill>
                <a:srgbClr val="FFFFFF"/>
              </a:solidFill>
              <a:latin typeface="Google Sans"/>
              <a:ea typeface="Google Sans"/>
              <a:cs typeface="Google Sans"/>
              <a:sym typeface="Google Sans"/>
            </a:endParaRPr>
          </a:p>
        </p:txBody>
      </p:sp>
      <p:sp>
        <p:nvSpPr>
          <p:cNvPr id="362" name="Google Shape;362;p61"/>
          <p:cNvSpPr txBox="1"/>
          <p:nvPr/>
        </p:nvSpPr>
        <p:spPr>
          <a:xfrm>
            <a:off x="12070530" y="1048406"/>
            <a:ext cx="4807200" cy="12834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chemeClr val="dk1"/>
              </a:buClr>
              <a:buSzPts val="5600"/>
              <a:buFont typeface="Arial"/>
              <a:buNone/>
            </a:pPr>
            <a:r>
              <a:t/>
            </a:r>
            <a:endParaRPr i="0" sz="2400" u="none" cap="none" strike="noStrike">
              <a:solidFill>
                <a:srgbClr val="FFFFFF"/>
              </a:solidFill>
              <a:latin typeface="Google Sans"/>
              <a:ea typeface="Google Sans"/>
              <a:cs typeface="Google Sans"/>
              <a:sym typeface="Google Sans"/>
            </a:endParaRPr>
          </a:p>
        </p:txBody>
      </p:sp>
      <p:grpSp>
        <p:nvGrpSpPr>
          <p:cNvPr id="363" name="Google Shape;363;p61"/>
          <p:cNvGrpSpPr/>
          <p:nvPr/>
        </p:nvGrpSpPr>
        <p:grpSpPr>
          <a:xfrm>
            <a:off x="9625251" y="2659182"/>
            <a:ext cx="1794824" cy="1808285"/>
            <a:chOff x="7066925" y="1374200"/>
            <a:chExt cx="1113000" cy="1121348"/>
          </a:xfrm>
        </p:grpSpPr>
        <p:sp>
          <p:nvSpPr>
            <p:cNvPr id="364" name="Google Shape;364;p61"/>
            <p:cNvSpPr/>
            <p:nvPr/>
          </p:nvSpPr>
          <p:spPr>
            <a:xfrm>
              <a:off x="7066925" y="1374200"/>
              <a:ext cx="1113000" cy="1113000"/>
            </a:xfrm>
            <a:prstGeom prst="roundRect">
              <a:avLst>
                <a:gd fmla="val 6794" name="adj"/>
              </a:avLst>
            </a:prstGeom>
            <a:solidFill>
              <a:srgbClr val="FFFFFF"/>
            </a:solidFill>
            <a:ln>
              <a:noFill/>
            </a:ln>
            <a:effectLst>
              <a:outerShdw blurRad="57150" rotWithShape="0" algn="bl" dir="5400000" dist="19050">
                <a:srgbClr val="000000">
                  <a:alpha val="23530"/>
                </a:srgbClr>
              </a:outerShdw>
            </a:effectLst>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365" name="Google Shape;365;p61"/>
            <p:cNvPicPr preferRelativeResize="0"/>
            <p:nvPr/>
          </p:nvPicPr>
          <p:blipFill rotWithShape="1">
            <a:blip r:embed="rId3">
              <a:alphaModFix/>
            </a:blip>
            <a:srcRect b="1718" l="4168" r="0" t="1728"/>
            <a:stretch/>
          </p:blipFill>
          <p:spPr>
            <a:xfrm>
              <a:off x="7066925" y="1374200"/>
              <a:ext cx="1112999" cy="1121348"/>
            </a:xfrm>
            <a:prstGeom prst="rect">
              <a:avLst/>
            </a:prstGeom>
            <a:noFill/>
            <a:ln>
              <a:noFill/>
            </a:ln>
          </p:spPr>
        </p:pic>
      </p:grpSp>
      <p:grpSp>
        <p:nvGrpSpPr>
          <p:cNvPr id="366" name="Google Shape;366;p61"/>
          <p:cNvGrpSpPr/>
          <p:nvPr/>
        </p:nvGrpSpPr>
        <p:grpSpPr>
          <a:xfrm>
            <a:off x="5872351" y="2659182"/>
            <a:ext cx="1794824" cy="1808285"/>
            <a:chOff x="7066925" y="1374200"/>
            <a:chExt cx="1113000" cy="1121348"/>
          </a:xfrm>
        </p:grpSpPr>
        <p:sp>
          <p:nvSpPr>
            <p:cNvPr id="367" name="Google Shape;367;p61"/>
            <p:cNvSpPr/>
            <p:nvPr/>
          </p:nvSpPr>
          <p:spPr>
            <a:xfrm>
              <a:off x="7066925" y="1374200"/>
              <a:ext cx="1113000" cy="1113000"/>
            </a:xfrm>
            <a:prstGeom prst="roundRect">
              <a:avLst>
                <a:gd fmla="val 6794" name="adj"/>
              </a:avLst>
            </a:prstGeom>
            <a:solidFill>
              <a:srgbClr val="FFFFFF"/>
            </a:solidFill>
            <a:ln>
              <a:noFill/>
            </a:ln>
            <a:effectLst>
              <a:outerShdw blurRad="57150" rotWithShape="0" algn="bl" dir="5400000" dist="19050">
                <a:srgbClr val="000000">
                  <a:alpha val="23530"/>
                </a:srgbClr>
              </a:outerShdw>
            </a:effectLst>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368" name="Google Shape;368;p61"/>
            <p:cNvPicPr preferRelativeResize="0"/>
            <p:nvPr/>
          </p:nvPicPr>
          <p:blipFill rotWithShape="1">
            <a:blip r:embed="rId3">
              <a:alphaModFix/>
            </a:blip>
            <a:srcRect b="1718" l="4168" r="0" t="1728"/>
            <a:stretch/>
          </p:blipFill>
          <p:spPr>
            <a:xfrm>
              <a:off x="7066925" y="1374200"/>
              <a:ext cx="1112999" cy="1121348"/>
            </a:xfrm>
            <a:prstGeom prst="rect">
              <a:avLst/>
            </a:prstGeom>
            <a:noFill/>
            <a:ln>
              <a:noFill/>
            </a:ln>
          </p:spPr>
        </p:pic>
      </p:grpSp>
      <p:grpSp>
        <p:nvGrpSpPr>
          <p:cNvPr id="369" name="Google Shape;369;p61"/>
          <p:cNvGrpSpPr/>
          <p:nvPr/>
        </p:nvGrpSpPr>
        <p:grpSpPr>
          <a:xfrm>
            <a:off x="2052551" y="2659182"/>
            <a:ext cx="1794824" cy="1808285"/>
            <a:chOff x="7066925" y="1374200"/>
            <a:chExt cx="1113000" cy="1121348"/>
          </a:xfrm>
        </p:grpSpPr>
        <p:sp>
          <p:nvSpPr>
            <p:cNvPr id="370" name="Google Shape;370;p61"/>
            <p:cNvSpPr/>
            <p:nvPr/>
          </p:nvSpPr>
          <p:spPr>
            <a:xfrm>
              <a:off x="7066925" y="1374200"/>
              <a:ext cx="1113000" cy="1113000"/>
            </a:xfrm>
            <a:prstGeom prst="roundRect">
              <a:avLst>
                <a:gd fmla="val 6794" name="adj"/>
              </a:avLst>
            </a:prstGeom>
            <a:solidFill>
              <a:srgbClr val="FFFFFF"/>
            </a:solidFill>
            <a:ln>
              <a:noFill/>
            </a:ln>
            <a:effectLst>
              <a:outerShdw blurRad="57150" rotWithShape="0" algn="bl" dir="5400000" dist="19050">
                <a:srgbClr val="000000">
                  <a:alpha val="23530"/>
                </a:srgbClr>
              </a:outerShdw>
            </a:effectLst>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371" name="Google Shape;371;p61"/>
            <p:cNvPicPr preferRelativeResize="0"/>
            <p:nvPr/>
          </p:nvPicPr>
          <p:blipFill rotWithShape="1">
            <a:blip r:embed="rId3">
              <a:alphaModFix/>
            </a:blip>
            <a:srcRect b="1718" l="4168" r="0" t="1728"/>
            <a:stretch/>
          </p:blipFill>
          <p:spPr>
            <a:xfrm>
              <a:off x="7066925" y="1374200"/>
              <a:ext cx="1112999" cy="1121348"/>
            </a:xfrm>
            <a:prstGeom prst="rect">
              <a:avLst/>
            </a:prstGeom>
            <a:noFill/>
            <a:ln>
              <a:noFill/>
            </a:ln>
          </p:spPr>
        </p:pic>
      </p:grpSp>
      <p:pic>
        <p:nvPicPr>
          <p:cNvPr id="372" name="Google Shape;372;p61"/>
          <p:cNvPicPr preferRelativeResize="0"/>
          <p:nvPr/>
        </p:nvPicPr>
        <p:blipFill>
          <a:blip r:embed="rId4">
            <a:alphaModFix/>
          </a:blip>
          <a:stretch>
            <a:fillRect/>
          </a:stretch>
        </p:blipFill>
        <p:spPr>
          <a:xfrm>
            <a:off x="15063827" y="9013622"/>
            <a:ext cx="688799" cy="797252"/>
          </a:xfrm>
          <a:prstGeom prst="rect">
            <a:avLst/>
          </a:prstGeom>
          <a:noFill/>
          <a:ln>
            <a:noFill/>
          </a:ln>
        </p:spPr>
      </p:pic>
      <p:pic>
        <p:nvPicPr>
          <p:cNvPr id="373" name="Google Shape;373;p61"/>
          <p:cNvPicPr preferRelativeResize="0"/>
          <p:nvPr/>
        </p:nvPicPr>
        <p:blipFill>
          <a:blip r:embed="rId5">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2"/>
          <p:cNvSpPr txBox="1"/>
          <p:nvPr>
            <p:ph type="title"/>
          </p:nvPr>
        </p:nvSpPr>
        <p:spPr>
          <a:xfrm>
            <a:off x="3025950" y="1423900"/>
            <a:ext cx="4419000" cy="1996200"/>
          </a:xfrm>
          <a:prstGeom prst="rect">
            <a:avLst/>
          </a:prstGeom>
          <a:noFill/>
          <a:ln>
            <a:noFill/>
          </a:ln>
        </p:spPr>
        <p:txBody>
          <a:bodyPr anchorCtr="0" anchor="t" bIns="182850" lIns="182850" spcFirstLastPara="1" rIns="182850" wrap="square" tIns="182850">
            <a:noAutofit/>
          </a:bodyPr>
          <a:lstStyle/>
          <a:p>
            <a:pPr indent="0" lvl="0" marL="0" rtl="0" algn="ctr">
              <a:lnSpc>
                <a:spcPct val="100000"/>
              </a:lnSpc>
              <a:spcBef>
                <a:spcPts val="0"/>
              </a:spcBef>
              <a:spcAft>
                <a:spcPts val="0"/>
              </a:spcAft>
              <a:buClr>
                <a:schemeClr val="dk1"/>
              </a:buClr>
              <a:buSzPts val="2200"/>
              <a:buFont typeface="Arial"/>
              <a:buNone/>
            </a:pPr>
            <a:r>
              <a:rPr lang="en">
                <a:solidFill>
                  <a:srgbClr val="434343"/>
                </a:solidFill>
                <a:latin typeface="Google Sans"/>
                <a:ea typeface="Google Sans"/>
                <a:cs typeface="Google Sans"/>
                <a:sym typeface="Google Sans"/>
              </a:rPr>
              <a:t>Một người bạn của em bị ốm và bị nổi mẩn trên bụng.</a:t>
            </a:r>
            <a:endParaRPr>
              <a:solidFill>
                <a:srgbClr val="434343"/>
              </a:solidFill>
              <a:latin typeface="Google Sans"/>
              <a:ea typeface="Google Sans"/>
              <a:cs typeface="Google Sans"/>
              <a:sym typeface="Google Sans"/>
            </a:endParaRPr>
          </a:p>
          <a:p>
            <a:pPr indent="0" lvl="0" marL="0" rtl="0" algn="ctr">
              <a:lnSpc>
                <a:spcPct val="100000"/>
              </a:lnSpc>
              <a:spcBef>
                <a:spcPts val="0"/>
              </a:spcBef>
              <a:spcAft>
                <a:spcPts val="0"/>
              </a:spcAft>
              <a:buSzPts val="5600"/>
              <a:buNone/>
            </a:pPr>
            <a:r>
              <a:t/>
            </a:r>
            <a:endParaRPr/>
          </a:p>
        </p:txBody>
      </p:sp>
      <p:pic>
        <p:nvPicPr>
          <p:cNvPr id="379" name="Google Shape;379;p62"/>
          <p:cNvPicPr preferRelativeResize="0"/>
          <p:nvPr/>
        </p:nvPicPr>
        <p:blipFill rotWithShape="1">
          <a:blip r:embed="rId3">
            <a:alphaModFix/>
          </a:blip>
          <a:srcRect b="0" l="0" r="0" t="0"/>
          <a:stretch/>
        </p:blipFill>
        <p:spPr>
          <a:xfrm>
            <a:off x="10400800" y="2155900"/>
            <a:ext cx="5990198" cy="5990198"/>
          </a:xfrm>
          <a:prstGeom prst="rect">
            <a:avLst/>
          </a:prstGeom>
          <a:noFill/>
          <a:ln>
            <a:noFill/>
          </a:ln>
        </p:spPr>
      </p:pic>
      <p:sp>
        <p:nvSpPr>
          <p:cNvPr id="380" name="Google Shape;380;p62"/>
          <p:cNvSpPr txBox="1"/>
          <p:nvPr>
            <p:ph idx="2" type="title"/>
          </p:nvPr>
        </p:nvSpPr>
        <p:spPr>
          <a:xfrm>
            <a:off x="546350" y="402500"/>
            <a:ext cx="7120800" cy="652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SzPts val="5600"/>
              <a:buNone/>
            </a:pPr>
            <a:r>
              <a:rPr lang="en">
                <a:latin typeface="Google Sans"/>
                <a:ea typeface="Google Sans"/>
                <a:cs typeface="Google Sans"/>
                <a:sym typeface="Google Sans"/>
              </a:rPr>
              <a:t>Tình huống 3</a:t>
            </a:r>
            <a:endParaRPr sz="2000">
              <a:latin typeface="Google Sans"/>
              <a:ea typeface="Google Sans"/>
              <a:cs typeface="Google Sans"/>
              <a:sym typeface="Google Sans"/>
            </a:endParaRPr>
          </a:p>
        </p:txBody>
      </p:sp>
      <p:pic>
        <p:nvPicPr>
          <p:cNvPr id="381" name="Google Shape;381;p62"/>
          <p:cNvPicPr preferRelativeResize="0"/>
          <p:nvPr/>
        </p:nvPicPr>
        <p:blipFill>
          <a:blip r:embed="rId4">
            <a:alphaModFix/>
          </a:blip>
          <a:stretch>
            <a:fillRect/>
          </a:stretch>
        </p:blipFill>
        <p:spPr>
          <a:xfrm>
            <a:off x="15063827" y="9013622"/>
            <a:ext cx="688799" cy="797252"/>
          </a:xfrm>
          <a:prstGeom prst="rect">
            <a:avLst/>
          </a:prstGeom>
          <a:noFill/>
          <a:ln>
            <a:noFill/>
          </a:ln>
        </p:spPr>
      </p:pic>
      <p:pic>
        <p:nvPicPr>
          <p:cNvPr id="382" name="Google Shape;382;p62"/>
          <p:cNvPicPr preferRelativeResize="0"/>
          <p:nvPr/>
        </p:nvPicPr>
        <p:blipFill>
          <a:blip r:embed="rId5">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3"/>
          <p:cNvSpPr txBox="1"/>
          <p:nvPr>
            <p:ph type="title"/>
          </p:nvPr>
        </p:nvSpPr>
        <p:spPr>
          <a:xfrm>
            <a:off x="9334750" y="2622350"/>
            <a:ext cx="7757400" cy="4544400"/>
          </a:xfrm>
          <a:prstGeom prst="rect">
            <a:avLst/>
          </a:prstGeom>
          <a:noFill/>
          <a:ln>
            <a:noFill/>
          </a:ln>
        </p:spPr>
        <p:txBody>
          <a:bodyPr anchorCtr="0" anchor="ctr" bIns="182850" lIns="182850" spcFirstLastPara="1" rIns="182850" wrap="square" tIns="182850">
            <a:noAutofit/>
          </a:bodyPr>
          <a:lstStyle/>
          <a:p>
            <a:pPr indent="0" lvl="0" marL="0" rtl="0" algn="l">
              <a:lnSpc>
                <a:spcPct val="100000"/>
              </a:lnSpc>
              <a:spcBef>
                <a:spcPts val="0"/>
              </a:spcBef>
              <a:spcAft>
                <a:spcPts val="0"/>
              </a:spcAft>
              <a:buSzPts val="5600"/>
              <a:buNone/>
            </a:pPr>
            <a:r>
              <a:rPr b="1" lang="en">
                <a:latin typeface="Google Sans"/>
                <a:ea typeface="Google Sans"/>
                <a:cs typeface="Google Sans"/>
                <a:sym typeface="Google Sans"/>
              </a:rPr>
              <a:t>Việc này là việc riêng của họ.</a:t>
            </a:r>
            <a:endParaRPr b="1">
              <a:latin typeface="Google Sans"/>
              <a:ea typeface="Google Sans"/>
              <a:cs typeface="Google Sans"/>
              <a:sym typeface="Google Sans"/>
            </a:endParaRPr>
          </a:p>
          <a:p>
            <a:pPr indent="0" lvl="0" marL="0" rtl="0" algn="l">
              <a:lnSpc>
                <a:spcPct val="100000"/>
              </a:lnSpc>
              <a:spcBef>
                <a:spcPts val="0"/>
              </a:spcBef>
              <a:spcAft>
                <a:spcPts val="0"/>
              </a:spcAft>
              <a:buSzPts val="5600"/>
              <a:buNone/>
            </a:pPr>
            <a:r>
              <a:rPr b="1" lang="en">
                <a:latin typeface="Google Sans"/>
                <a:ea typeface="Google Sans"/>
                <a:cs typeface="Google Sans"/>
                <a:sym typeface="Google Sans"/>
              </a:rPr>
              <a:t>Hãy giữ sao cho chỉ có em và người bạn đó biết thôi. </a:t>
            </a:r>
            <a:endParaRPr b="1">
              <a:latin typeface="Google Sans"/>
              <a:ea typeface="Google Sans"/>
              <a:cs typeface="Google Sans"/>
              <a:sym typeface="Google Sans"/>
            </a:endParaRPr>
          </a:p>
          <a:p>
            <a:pPr indent="0" lvl="0" marL="0" rtl="0" algn="l">
              <a:lnSpc>
                <a:spcPct val="100000"/>
              </a:lnSpc>
              <a:spcBef>
                <a:spcPts val="0"/>
              </a:spcBef>
              <a:spcAft>
                <a:spcPts val="0"/>
              </a:spcAft>
              <a:buSzPts val="5600"/>
              <a:buNone/>
            </a:pPr>
            <a:br>
              <a:rPr b="1" lang="en">
                <a:latin typeface="Google Sans"/>
                <a:ea typeface="Google Sans"/>
                <a:cs typeface="Google Sans"/>
                <a:sym typeface="Google Sans"/>
              </a:rPr>
            </a:br>
            <a:r>
              <a:rPr b="1" lang="en">
                <a:latin typeface="Google Sans"/>
                <a:ea typeface="Google Sans"/>
                <a:cs typeface="Google Sans"/>
                <a:sym typeface="Google Sans"/>
              </a:rPr>
              <a:t>Riêng với trường hợp trẻ nhỏ mầm non thì nên nói cho c</a:t>
            </a:r>
            <a:r>
              <a:rPr b="1" lang="en">
                <a:latin typeface="Google Sans"/>
                <a:ea typeface="Google Sans"/>
                <a:cs typeface="Google Sans"/>
                <a:sym typeface="Google Sans"/>
              </a:rPr>
              <a:t>ả</a:t>
            </a:r>
            <a:endParaRPr b="1">
              <a:latin typeface="Google Sans"/>
              <a:ea typeface="Google Sans"/>
              <a:cs typeface="Google Sans"/>
              <a:sym typeface="Google Sans"/>
            </a:endParaRPr>
          </a:p>
          <a:p>
            <a:pPr indent="0" lvl="0" marL="0" rtl="0" algn="l">
              <a:lnSpc>
                <a:spcPct val="100000"/>
              </a:lnSpc>
              <a:spcBef>
                <a:spcPts val="0"/>
              </a:spcBef>
              <a:spcAft>
                <a:spcPts val="0"/>
              </a:spcAft>
              <a:buSzPts val="5600"/>
              <a:buNone/>
            </a:pPr>
            <a:r>
              <a:rPr b="1" lang="en">
                <a:latin typeface="Google Sans"/>
                <a:ea typeface="Google Sans"/>
                <a:cs typeface="Google Sans"/>
                <a:sym typeface="Google Sans"/>
              </a:rPr>
              <a:t>bố mẹ.</a:t>
            </a:r>
            <a:endParaRPr b="1">
              <a:latin typeface="Google Sans"/>
              <a:ea typeface="Google Sans"/>
              <a:cs typeface="Google Sans"/>
              <a:sym typeface="Google Sans"/>
            </a:endParaRPr>
          </a:p>
        </p:txBody>
      </p:sp>
      <p:sp>
        <p:nvSpPr>
          <p:cNvPr id="388" name="Google Shape;388;p63"/>
          <p:cNvSpPr txBox="1"/>
          <p:nvPr>
            <p:ph idx="2" type="title"/>
          </p:nvPr>
        </p:nvSpPr>
        <p:spPr>
          <a:xfrm>
            <a:off x="546350" y="395600"/>
            <a:ext cx="7120800" cy="652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SzPts val="5600"/>
              <a:buNone/>
            </a:pPr>
            <a:r>
              <a:rPr lang="en">
                <a:latin typeface="Google Sans"/>
                <a:ea typeface="Google Sans"/>
                <a:cs typeface="Google Sans"/>
                <a:sym typeface="Google Sans"/>
              </a:rPr>
              <a:t>Giải thích 3 </a:t>
            </a:r>
            <a:endParaRPr>
              <a:latin typeface="Google Sans"/>
              <a:ea typeface="Google Sans"/>
              <a:cs typeface="Google Sans"/>
              <a:sym typeface="Google Sans"/>
            </a:endParaRPr>
          </a:p>
        </p:txBody>
      </p:sp>
      <p:pic>
        <p:nvPicPr>
          <p:cNvPr id="389" name="Google Shape;389;p63"/>
          <p:cNvPicPr preferRelativeResize="0"/>
          <p:nvPr/>
        </p:nvPicPr>
        <p:blipFill>
          <a:blip r:embed="rId3">
            <a:alphaModFix/>
          </a:blip>
          <a:stretch>
            <a:fillRect/>
          </a:stretch>
        </p:blipFill>
        <p:spPr>
          <a:xfrm>
            <a:off x="15063827" y="9013622"/>
            <a:ext cx="688799" cy="797252"/>
          </a:xfrm>
          <a:prstGeom prst="rect">
            <a:avLst/>
          </a:prstGeom>
          <a:noFill/>
          <a:ln>
            <a:noFill/>
          </a:ln>
        </p:spPr>
      </p:pic>
      <p:pic>
        <p:nvPicPr>
          <p:cNvPr id="390" name="Google Shape;390;p63"/>
          <p:cNvPicPr preferRelativeResize="0"/>
          <p:nvPr/>
        </p:nvPicPr>
        <p:blipFill>
          <a:blip r:embed="rId4">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64"/>
          <p:cNvPicPr preferRelativeResize="0"/>
          <p:nvPr/>
        </p:nvPicPr>
        <p:blipFill rotWithShape="1">
          <a:blip r:embed="rId3">
            <a:alphaModFix/>
          </a:blip>
          <a:srcRect b="3432" l="3159" r="4724" t="3776"/>
          <a:stretch/>
        </p:blipFill>
        <p:spPr>
          <a:xfrm>
            <a:off x="10395050" y="2161150"/>
            <a:ext cx="5943148" cy="5986348"/>
          </a:xfrm>
          <a:prstGeom prst="rect">
            <a:avLst/>
          </a:prstGeom>
          <a:noFill/>
          <a:ln>
            <a:noFill/>
          </a:ln>
        </p:spPr>
      </p:pic>
      <p:sp>
        <p:nvSpPr>
          <p:cNvPr id="396" name="Google Shape;396;p64"/>
          <p:cNvSpPr txBox="1"/>
          <p:nvPr>
            <p:ph type="title"/>
          </p:nvPr>
        </p:nvSpPr>
        <p:spPr>
          <a:xfrm>
            <a:off x="2716360" y="1320470"/>
            <a:ext cx="5012400" cy="2139000"/>
          </a:xfrm>
          <a:prstGeom prst="rect">
            <a:avLst/>
          </a:prstGeom>
          <a:noFill/>
          <a:ln>
            <a:noFill/>
          </a:ln>
        </p:spPr>
        <p:txBody>
          <a:bodyPr anchorCtr="0" anchor="t" bIns="182850" lIns="182850" spcFirstLastPara="1" rIns="182850" wrap="square" tIns="182850">
            <a:noAutofit/>
          </a:bodyPr>
          <a:lstStyle/>
          <a:p>
            <a:pPr indent="0" lvl="0" marL="0" rtl="0" algn="ctr">
              <a:lnSpc>
                <a:spcPct val="100000"/>
              </a:lnSpc>
              <a:spcBef>
                <a:spcPts val="0"/>
              </a:spcBef>
              <a:spcAft>
                <a:spcPts val="0"/>
              </a:spcAft>
              <a:buSzPts val="5600"/>
              <a:buNone/>
            </a:pPr>
            <a:r>
              <a:rPr lang="en" sz="2800">
                <a:solidFill>
                  <a:srgbClr val="434343"/>
                </a:solidFill>
                <a:latin typeface="Google Sans"/>
                <a:ea typeface="Google Sans"/>
                <a:cs typeface="Google Sans"/>
                <a:sym typeface="Google Sans"/>
              </a:rPr>
              <a:t>Một ai đó đăng “Chúc bạn có kỳ nghỉ vui vẻ” lên tường mạng xã hội của một người bạn. </a:t>
            </a:r>
            <a:endParaRPr sz="2800">
              <a:solidFill>
                <a:srgbClr val="434343"/>
              </a:solidFill>
              <a:latin typeface="Google Sans"/>
              <a:ea typeface="Google Sans"/>
              <a:cs typeface="Google Sans"/>
              <a:sym typeface="Google Sans"/>
            </a:endParaRPr>
          </a:p>
        </p:txBody>
      </p:sp>
      <p:sp>
        <p:nvSpPr>
          <p:cNvPr id="397" name="Google Shape;397;p64"/>
          <p:cNvSpPr txBox="1"/>
          <p:nvPr>
            <p:ph idx="2" type="title"/>
          </p:nvPr>
        </p:nvSpPr>
        <p:spPr>
          <a:xfrm>
            <a:off x="546350" y="395600"/>
            <a:ext cx="7120800" cy="652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SzPts val="5600"/>
              <a:buNone/>
            </a:pPr>
            <a:r>
              <a:rPr lang="en">
                <a:latin typeface="Google Sans"/>
                <a:ea typeface="Google Sans"/>
                <a:cs typeface="Google Sans"/>
                <a:sym typeface="Google Sans"/>
              </a:rPr>
              <a:t>Tình huống của giáo viên</a:t>
            </a:r>
            <a:endParaRPr>
              <a:latin typeface="Google Sans"/>
              <a:ea typeface="Google Sans"/>
              <a:cs typeface="Google Sans"/>
              <a:sym typeface="Google Sans"/>
            </a:endParaRPr>
          </a:p>
        </p:txBody>
      </p:sp>
      <p:pic>
        <p:nvPicPr>
          <p:cNvPr id="398" name="Google Shape;398;p64"/>
          <p:cNvPicPr preferRelativeResize="0"/>
          <p:nvPr/>
        </p:nvPicPr>
        <p:blipFill>
          <a:blip r:embed="rId4">
            <a:alphaModFix/>
          </a:blip>
          <a:stretch>
            <a:fillRect/>
          </a:stretch>
        </p:blipFill>
        <p:spPr>
          <a:xfrm>
            <a:off x="15063827" y="9013622"/>
            <a:ext cx="688799" cy="797252"/>
          </a:xfrm>
          <a:prstGeom prst="rect">
            <a:avLst/>
          </a:prstGeom>
          <a:noFill/>
          <a:ln>
            <a:noFill/>
          </a:ln>
        </p:spPr>
      </p:pic>
      <p:pic>
        <p:nvPicPr>
          <p:cNvPr id="399" name="Google Shape;399;p64"/>
          <p:cNvPicPr preferRelativeResize="0"/>
          <p:nvPr/>
        </p:nvPicPr>
        <p:blipFill>
          <a:blip r:embed="rId5">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5"/>
          <p:cNvSpPr txBox="1"/>
          <p:nvPr>
            <p:ph type="title"/>
          </p:nvPr>
        </p:nvSpPr>
        <p:spPr>
          <a:xfrm>
            <a:off x="546350" y="395600"/>
            <a:ext cx="7120800" cy="652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SzPts val="5600"/>
              <a:buNone/>
            </a:pPr>
            <a:r>
              <a:rPr lang="en">
                <a:latin typeface="Google Sans"/>
                <a:ea typeface="Google Sans"/>
                <a:cs typeface="Google Sans"/>
                <a:sym typeface="Google Sans"/>
              </a:rPr>
              <a:t>Trả lời của giáo viên</a:t>
            </a:r>
            <a:endParaRPr>
              <a:latin typeface="Google Sans"/>
              <a:ea typeface="Google Sans"/>
              <a:cs typeface="Google Sans"/>
              <a:sym typeface="Google Sans"/>
            </a:endParaRPr>
          </a:p>
        </p:txBody>
      </p:sp>
      <p:sp>
        <p:nvSpPr>
          <p:cNvPr id="405" name="Google Shape;405;p65"/>
          <p:cNvSpPr/>
          <p:nvPr/>
        </p:nvSpPr>
        <p:spPr>
          <a:xfrm>
            <a:off x="1805676" y="2616749"/>
            <a:ext cx="1916400" cy="1916400"/>
          </a:xfrm>
          <a:prstGeom prst="roundRect">
            <a:avLst>
              <a:gd fmla="val 6794" name="adj"/>
            </a:avLst>
          </a:prstGeom>
          <a:no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406" name="Google Shape;406;p65"/>
          <p:cNvSpPr/>
          <p:nvPr/>
        </p:nvSpPr>
        <p:spPr>
          <a:xfrm>
            <a:off x="5786741" y="2616749"/>
            <a:ext cx="1916400" cy="1916400"/>
          </a:xfrm>
          <a:prstGeom prst="roundRect">
            <a:avLst>
              <a:gd fmla="val 6794" name="adj"/>
            </a:avLst>
          </a:prstGeom>
          <a:no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407" name="Google Shape;407;p65"/>
          <p:cNvSpPr/>
          <p:nvPr/>
        </p:nvSpPr>
        <p:spPr>
          <a:xfrm>
            <a:off x="9627373" y="2616749"/>
            <a:ext cx="1916400" cy="1916400"/>
          </a:xfrm>
          <a:prstGeom prst="roundRect">
            <a:avLst>
              <a:gd fmla="val 6794" name="adj"/>
            </a:avLst>
          </a:prstGeom>
          <a:no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408" name="Google Shape;408;p65"/>
          <p:cNvSpPr/>
          <p:nvPr/>
        </p:nvSpPr>
        <p:spPr>
          <a:xfrm>
            <a:off x="13877030" y="2581999"/>
            <a:ext cx="1916400" cy="1916400"/>
          </a:xfrm>
          <a:prstGeom prst="roundRect">
            <a:avLst>
              <a:gd fmla="val 6794" name="adj"/>
            </a:avLst>
          </a:prstGeom>
          <a:no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grpSp>
        <p:nvGrpSpPr>
          <p:cNvPr id="409" name="Google Shape;409;p65"/>
          <p:cNvGrpSpPr/>
          <p:nvPr/>
        </p:nvGrpSpPr>
        <p:grpSpPr>
          <a:xfrm>
            <a:off x="14117355" y="2734801"/>
            <a:ext cx="1915938" cy="1929846"/>
            <a:chOff x="7585588" y="3643400"/>
            <a:chExt cx="1113012" cy="1121091"/>
          </a:xfrm>
        </p:grpSpPr>
        <p:sp>
          <p:nvSpPr>
            <p:cNvPr id="410" name="Google Shape;410;p65"/>
            <p:cNvSpPr/>
            <p:nvPr/>
          </p:nvSpPr>
          <p:spPr>
            <a:xfrm>
              <a:off x="7585600" y="3643400"/>
              <a:ext cx="1113000" cy="1113000"/>
            </a:xfrm>
            <a:prstGeom prst="roundRect">
              <a:avLst>
                <a:gd fmla="val 6794" name="adj"/>
              </a:avLst>
            </a:prstGeom>
            <a:solidFill>
              <a:srgbClr val="FFFFFF"/>
            </a:solidFill>
            <a:ln>
              <a:noFill/>
            </a:ln>
            <a:effectLst>
              <a:outerShdw blurRad="57150" rotWithShape="0" algn="bl" dir="5400000" dist="19050">
                <a:srgbClr val="000000">
                  <a:alpha val="22745"/>
                </a:srgbClr>
              </a:outerShdw>
            </a:effectLst>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411" name="Google Shape;411;p65"/>
            <p:cNvPicPr preferRelativeResize="0"/>
            <p:nvPr/>
          </p:nvPicPr>
          <p:blipFill rotWithShape="1">
            <a:blip r:embed="rId3">
              <a:alphaModFix/>
            </a:blip>
            <a:srcRect b="3432" l="3159" r="4724" t="3776"/>
            <a:stretch/>
          </p:blipFill>
          <p:spPr>
            <a:xfrm>
              <a:off x="7585588" y="3643400"/>
              <a:ext cx="1112999" cy="1121091"/>
            </a:xfrm>
            <a:prstGeom prst="rect">
              <a:avLst/>
            </a:prstGeom>
            <a:noFill/>
            <a:ln>
              <a:noFill/>
            </a:ln>
            <a:effectLst>
              <a:outerShdw blurRad="57150" rotWithShape="0" algn="bl" dir="5400000" dist="19050">
                <a:srgbClr val="000000">
                  <a:alpha val="49411"/>
                </a:srgbClr>
              </a:outerShdw>
            </a:effectLst>
          </p:spPr>
        </p:pic>
      </p:grpSp>
      <p:grpSp>
        <p:nvGrpSpPr>
          <p:cNvPr id="412" name="Google Shape;412;p65"/>
          <p:cNvGrpSpPr/>
          <p:nvPr/>
        </p:nvGrpSpPr>
        <p:grpSpPr>
          <a:xfrm>
            <a:off x="5995435" y="2769561"/>
            <a:ext cx="1924201" cy="1929846"/>
            <a:chOff x="7583188" y="2411550"/>
            <a:chExt cx="1117812" cy="1121091"/>
          </a:xfrm>
        </p:grpSpPr>
        <p:sp>
          <p:nvSpPr>
            <p:cNvPr id="413" name="Google Shape;413;p65"/>
            <p:cNvSpPr/>
            <p:nvPr/>
          </p:nvSpPr>
          <p:spPr>
            <a:xfrm>
              <a:off x="7588000" y="2411550"/>
              <a:ext cx="1113000" cy="1113000"/>
            </a:xfrm>
            <a:prstGeom prst="roundRect">
              <a:avLst>
                <a:gd fmla="val 6794" name="adj"/>
              </a:avLst>
            </a:prstGeom>
            <a:solidFill>
              <a:srgbClr val="FFFFFF"/>
            </a:solidFill>
            <a:ln>
              <a:noFill/>
            </a:ln>
            <a:effectLst>
              <a:outerShdw blurRad="57150" rotWithShape="0" algn="bl" dir="5400000" dist="19050">
                <a:srgbClr val="000000">
                  <a:alpha val="22745"/>
                </a:srgbClr>
              </a:outerShdw>
            </a:effectLst>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414" name="Google Shape;414;p65"/>
            <p:cNvPicPr preferRelativeResize="0"/>
            <p:nvPr/>
          </p:nvPicPr>
          <p:blipFill rotWithShape="1">
            <a:blip r:embed="rId3">
              <a:alphaModFix/>
            </a:blip>
            <a:srcRect b="3432" l="3159" r="4724" t="3776"/>
            <a:stretch/>
          </p:blipFill>
          <p:spPr>
            <a:xfrm>
              <a:off x="7583188" y="2411550"/>
              <a:ext cx="1112999" cy="1121091"/>
            </a:xfrm>
            <a:prstGeom prst="rect">
              <a:avLst/>
            </a:prstGeom>
            <a:noFill/>
            <a:ln>
              <a:noFill/>
            </a:ln>
            <a:effectLst>
              <a:outerShdw blurRad="57150" rotWithShape="0" algn="bl" dir="5400000" dist="19050">
                <a:srgbClr val="000000">
                  <a:alpha val="49411"/>
                </a:srgbClr>
              </a:outerShdw>
            </a:effectLst>
          </p:spPr>
        </p:pic>
      </p:grpSp>
      <p:grpSp>
        <p:nvGrpSpPr>
          <p:cNvPr id="415" name="Google Shape;415;p65"/>
          <p:cNvGrpSpPr/>
          <p:nvPr/>
        </p:nvGrpSpPr>
        <p:grpSpPr>
          <a:xfrm>
            <a:off x="2025930" y="2769561"/>
            <a:ext cx="1915918" cy="1929846"/>
            <a:chOff x="6299725" y="2411550"/>
            <a:chExt cx="1113000" cy="1121091"/>
          </a:xfrm>
        </p:grpSpPr>
        <p:sp>
          <p:nvSpPr>
            <p:cNvPr id="416" name="Google Shape;416;p65"/>
            <p:cNvSpPr/>
            <p:nvPr/>
          </p:nvSpPr>
          <p:spPr>
            <a:xfrm>
              <a:off x="6299725" y="2411550"/>
              <a:ext cx="1113000" cy="1113000"/>
            </a:xfrm>
            <a:prstGeom prst="roundRect">
              <a:avLst>
                <a:gd fmla="val 6794" name="adj"/>
              </a:avLst>
            </a:prstGeom>
            <a:solidFill>
              <a:srgbClr val="FFFFFF"/>
            </a:solidFill>
            <a:ln>
              <a:noFill/>
            </a:ln>
            <a:effectLst>
              <a:outerShdw blurRad="57150" rotWithShape="0" algn="bl" dir="5400000" dist="19050">
                <a:srgbClr val="000000">
                  <a:alpha val="22745"/>
                </a:srgbClr>
              </a:outerShdw>
            </a:effectLst>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417" name="Google Shape;417;p65"/>
            <p:cNvPicPr preferRelativeResize="0"/>
            <p:nvPr/>
          </p:nvPicPr>
          <p:blipFill rotWithShape="1">
            <a:blip r:embed="rId3">
              <a:alphaModFix/>
            </a:blip>
            <a:srcRect b="3432" l="3159" r="4724" t="3776"/>
            <a:stretch/>
          </p:blipFill>
          <p:spPr>
            <a:xfrm>
              <a:off x="6299725" y="2411550"/>
              <a:ext cx="1112999" cy="1121091"/>
            </a:xfrm>
            <a:prstGeom prst="rect">
              <a:avLst/>
            </a:prstGeom>
            <a:noFill/>
            <a:ln>
              <a:noFill/>
            </a:ln>
            <a:effectLst>
              <a:outerShdw blurRad="57150" rotWithShape="0" algn="bl" dir="5400000" dist="19050">
                <a:srgbClr val="000000">
                  <a:alpha val="49411"/>
                </a:srgbClr>
              </a:outerShdw>
            </a:effectLst>
          </p:spPr>
        </p:pic>
      </p:grpSp>
      <p:grpSp>
        <p:nvGrpSpPr>
          <p:cNvPr id="418" name="Google Shape;418;p65"/>
          <p:cNvGrpSpPr/>
          <p:nvPr/>
        </p:nvGrpSpPr>
        <p:grpSpPr>
          <a:xfrm>
            <a:off x="9860053" y="2823264"/>
            <a:ext cx="1924201" cy="1929846"/>
            <a:chOff x="7583188" y="2411550"/>
            <a:chExt cx="1117812" cy="1121091"/>
          </a:xfrm>
        </p:grpSpPr>
        <p:sp>
          <p:nvSpPr>
            <p:cNvPr id="419" name="Google Shape;419;p65"/>
            <p:cNvSpPr/>
            <p:nvPr/>
          </p:nvSpPr>
          <p:spPr>
            <a:xfrm>
              <a:off x="7588000" y="2411550"/>
              <a:ext cx="1113000" cy="1113000"/>
            </a:xfrm>
            <a:prstGeom prst="roundRect">
              <a:avLst>
                <a:gd fmla="val 6794" name="adj"/>
              </a:avLst>
            </a:prstGeom>
            <a:solidFill>
              <a:srgbClr val="FFFFFF"/>
            </a:solidFill>
            <a:ln>
              <a:noFill/>
            </a:ln>
            <a:effectLst>
              <a:outerShdw blurRad="57150" rotWithShape="0" algn="bl" dir="5400000" dist="19050">
                <a:srgbClr val="000000">
                  <a:alpha val="22745"/>
                </a:srgbClr>
              </a:outerShdw>
            </a:effectLst>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420" name="Google Shape;420;p65"/>
            <p:cNvPicPr preferRelativeResize="0"/>
            <p:nvPr/>
          </p:nvPicPr>
          <p:blipFill rotWithShape="1">
            <a:blip r:embed="rId3">
              <a:alphaModFix/>
            </a:blip>
            <a:srcRect b="3432" l="3159" r="4724" t="3776"/>
            <a:stretch/>
          </p:blipFill>
          <p:spPr>
            <a:xfrm>
              <a:off x="7583188" y="2411550"/>
              <a:ext cx="1112999" cy="1121091"/>
            </a:xfrm>
            <a:prstGeom prst="rect">
              <a:avLst/>
            </a:prstGeom>
            <a:noFill/>
            <a:ln>
              <a:noFill/>
            </a:ln>
            <a:effectLst>
              <a:outerShdw blurRad="57150" rotWithShape="0" algn="bl" dir="5400000" dist="19050">
                <a:srgbClr val="000000">
                  <a:alpha val="49411"/>
                </a:srgbClr>
              </a:outerShdw>
            </a:effectLst>
          </p:spPr>
        </p:pic>
      </p:grpSp>
      <p:sp>
        <p:nvSpPr>
          <p:cNvPr id="421" name="Google Shape;421;p65"/>
          <p:cNvSpPr txBox="1"/>
          <p:nvPr/>
        </p:nvSpPr>
        <p:spPr>
          <a:xfrm>
            <a:off x="546344" y="1048390"/>
            <a:ext cx="4807200" cy="12834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chemeClr val="dk1"/>
              </a:buClr>
              <a:buSzPts val="5600"/>
              <a:buFont typeface="Arial"/>
              <a:buNone/>
            </a:pPr>
            <a:r>
              <a:t/>
            </a:r>
            <a:endParaRPr i="0" sz="2400" u="none" cap="none" strike="noStrike">
              <a:solidFill>
                <a:srgbClr val="FFFFFF"/>
              </a:solidFill>
              <a:latin typeface="Google Sans"/>
              <a:ea typeface="Google Sans"/>
              <a:cs typeface="Google Sans"/>
              <a:sym typeface="Google Sans"/>
            </a:endParaRPr>
          </a:p>
        </p:txBody>
      </p:sp>
      <p:sp>
        <p:nvSpPr>
          <p:cNvPr id="422" name="Google Shape;422;p65"/>
          <p:cNvSpPr txBox="1"/>
          <p:nvPr/>
        </p:nvSpPr>
        <p:spPr>
          <a:xfrm>
            <a:off x="4641658" y="1048404"/>
            <a:ext cx="4807200" cy="12834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chemeClr val="dk1"/>
              </a:buClr>
              <a:buSzPts val="5600"/>
              <a:buFont typeface="Arial"/>
              <a:buNone/>
            </a:pPr>
            <a:r>
              <a:t/>
            </a:r>
            <a:endParaRPr i="0" sz="2400" u="none" cap="none" strike="noStrike">
              <a:solidFill>
                <a:srgbClr val="FFFFFF"/>
              </a:solidFill>
              <a:latin typeface="Google Sans"/>
              <a:ea typeface="Google Sans"/>
              <a:cs typeface="Google Sans"/>
              <a:sym typeface="Google Sans"/>
            </a:endParaRPr>
          </a:p>
        </p:txBody>
      </p:sp>
      <p:sp>
        <p:nvSpPr>
          <p:cNvPr id="423" name="Google Shape;423;p65"/>
          <p:cNvSpPr txBox="1"/>
          <p:nvPr/>
        </p:nvSpPr>
        <p:spPr>
          <a:xfrm>
            <a:off x="8769528" y="1048424"/>
            <a:ext cx="4807200" cy="12834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chemeClr val="dk1"/>
              </a:buClr>
              <a:buSzPts val="5600"/>
              <a:buFont typeface="Arial"/>
              <a:buNone/>
            </a:pPr>
            <a:r>
              <a:t/>
            </a:r>
            <a:endParaRPr i="0" sz="2400" u="none" cap="none" strike="noStrike">
              <a:solidFill>
                <a:srgbClr val="FFFFFF"/>
              </a:solidFill>
              <a:latin typeface="Google Sans"/>
              <a:ea typeface="Google Sans"/>
              <a:cs typeface="Google Sans"/>
              <a:sym typeface="Google Sans"/>
            </a:endParaRPr>
          </a:p>
        </p:txBody>
      </p:sp>
      <p:sp>
        <p:nvSpPr>
          <p:cNvPr id="424" name="Google Shape;424;p65"/>
          <p:cNvSpPr txBox="1"/>
          <p:nvPr/>
        </p:nvSpPr>
        <p:spPr>
          <a:xfrm>
            <a:off x="12756180" y="1048406"/>
            <a:ext cx="4807200" cy="12834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chemeClr val="dk1"/>
              </a:buClr>
              <a:buSzPts val="5600"/>
              <a:buFont typeface="Arial"/>
              <a:buNone/>
            </a:pPr>
            <a:r>
              <a:t/>
            </a:r>
            <a:endParaRPr i="0" sz="2400" u="none" cap="none" strike="noStrike">
              <a:solidFill>
                <a:srgbClr val="FFFFFF"/>
              </a:solidFill>
              <a:latin typeface="Google Sans"/>
              <a:ea typeface="Google Sans"/>
              <a:cs typeface="Google Sans"/>
              <a:sym typeface="Google Sans"/>
            </a:endParaRPr>
          </a:p>
        </p:txBody>
      </p:sp>
      <p:pic>
        <p:nvPicPr>
          <p:cNvPr id="425" name="Google Shape;425;p65"/>
          <p:cNvPicPr preferRelativeResize="0"/>
          <p:nvPr/>
        </p:nvPicPr>
        <p:blipFill>
          <a:blip r:embed="rId4">
            <a:alphaModFix/>
          </a:blip>
          <a:stretch>
            <a:fillRect/>
          </a:stretch>
        </p:blipFill>
        <p:spPr>
          <a:xfrm>
            <a:off x="15063827" y="9013622"/>
            <a:ext cx="688799" cy="797252"/>
          </a:xfrm>
          <a:prstGeom prst="rect">
            <a:avLst/>
          </a:prstGeom>
          <a:noFill/>
          <a:ln>
            <a:noFill/>
          </a:ln>
        </p:spPr>
      </p:pic>
      <p:pic>
        <p:nvPicPr>
          <p:cNvPr id="426" name="Google Shape;426;p65"/>
          <p:cNvPicPr preferRelativeResize="0"/>
          <p:nvPr/>
        </p:nvPicPr>
        <p:blipFill>
          <a:blip r:embed="rId5">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6"/>
          <p:cNvSpPr txBox="1"/>
          <p:nvPr>
            <p:ph type="title"/>
          </p:nvPr>
        </p:nvSpPr>
        <p:spPr>
          <a:xfrm>
            <a:off x="8428800" y="2724900"/>
            <a:ext cx="8575200" cy="4544400"/>
          </a:xfrm>
          <a:prstGeom prst="rect">
            <a:avLst/>
          </a:prstGeom>
          <a:noFill/>
          <a:ln>
            <a:noFill/>
          </a:ln>
        </p:spPr>
        <p:txBody>
          <a:bodyPr anchorCtr="0" anchor="ctr" bIns="182850" lIns="182850" spcFirstLastPara="1" rIns="182850" wrap="square" tIns="182850">
            <a:noAutofit/>
          </a:bodyPr>
          <a:lstStyle/>
          <a:p>
            <a:pPr indent="-711200" lvl="0" marL="914400" rtl="0" algn="l">
              <a:lnSpc>
                <a:spcPct val="100000"/>
              </a:lnSpc>
              <a:spcBef>
                <a:spcPts val="0"/>
              </a:spcBef>
              <a:spcAft>
                <a:spcPts val="0"/>
              </a:spcAft>
              <a:buClr>
                <a:schemeClr val="lt1"/>
              </a:buClr>
              <a:buSzPts val="4000"/>
              <a:buFont typeface="Google Sans"/>
              <a:buChar char="●"/>
            </a:pPr>
            <a:r>
              <a:rPr b="1" lang="en">
                <a:latin typeface="Google Sans"/>
                <a:ea typeface="Google Sans"/>
                <a:cs typeface="Google Sans"/>
                <a:sym typeface="Google Sans"/>
              </a:rPr>
              <a:t>Người bạn kia có công bố không?</a:t>
            </a:r>
            <a:endParaRPr b="1">
              <a:latin typeface="Google Sans"/>
              <a:ea typeface="Google Sans"/>
              <a:cs typeface="Google Sans"/>
              <a:sym typeface="Google Sans"/>
            </a:endParaRPr>
          </a:p>
          <a:p>
            <a:pPr indent="0" lvl="0" marL="914400" rtl="0" algn="l">
              <a:lnSpc>
                <a:spcPct val="100000"/>
              </a:lnSpc>
              <a:spcBef>
                <a:spcPts val="0"/>
              </a:spcBef>
              <a:spcAft>
                <a:spcPts val="0"/>
              </a:spcAft>
              <a:buNone/>
            </a:pPr>
            <a:r>
              <a:t/>
            </a:r>
            <a:endParaRPr b="1">
              <a:latin typeface="Google Sans"/>
              <a:ea typeface="Google Sans"/>
              <a:cs typeface="Google Sans"/>
              <a:sym typeface="Google Sans"/>
            </a:endParaRPr>
          </a:p>
          <a:p>
            <a:pPr indent="-711200" lvl="0" marL="914400" rtl="0" algn="l">
              <a:lnSpc>
                <a:spcPct val="100000"/>
              </a:lnSpc>
              <a:spcBef>
                <a:spcPts val="0"/>
              </a:spcBef>
              <a:spcAft>
                <a:spcPts val="0"/>
              </a:spcAft>
              <a:buClr>
                <a:schemeClr val="lt1"/>
              </a:buClr>
              <a:buSzPts val="4000"/>
              <a:buFont typeface="Google Sans"/>
              <a:buChar char="●"/>
            </a:pPr>
            <a:r>
              <a:rPr b="1" lang="en">
                <a:latin typeface="Google Sans"/>
                <a:ea typeface="Google Sans"/>
                <a:cs typeface="Google Sans"/>
                <a:sym typeface="Google Sans"/>
              </a:rPr>
              <a:t>Liệu họ có muốn người khác biết?</a:t>
            </a:r>
            <a:endParaRPr b="1">
              <a:latin typeface="Google Sans"/>
              <a:ea typeface="Google Sans"/>
              <a:cs typeface="Google Sans"/>
              <a:sym typeface="Google Sans"/>
            </a:endParaRPr>
          </a:p>
          <a:p>
            <a:pPr indent="0" lvl="0" marL="914400" rtl="0" algn="l">
              <a:lnSpc>
                <a:spcPct val="100000"/>
              </a:lnSpc>
              <a:spcBef>
                <a:spcPts val="0"/>
              </a:spcBef>
              <a:spcAft>
                <a:spcPts val="0"/>
              </a:spcAft>
              <a:buNone/>
            </a:pPr>
            <a:r>
              <a:t/>
            </a:r>
            <a:endParaRPr b="1">
              <a:latin typeface="Google Sans"/>
              <a:ea typeface="Google Sans"/>
              <a:cs typeface="Google Sans"/>
              <a:sym typeface="Google Sans"/>
            </a:endParaRPr>
          </a:p>
          <a:p>
            <a:pPr indent="-711200" lvl="0" marL="914400" rtl="0" algn="l">
              <a:lnSpc>
                <a:spcPct val="100000"/>
              </a:lnSpc>
              <a:spcBef>
                <a:spcPts val="0"/>
              </a:spcBef>
              <a:spcAft>
                <a:spcPts val="0"/>
              </a:spcAft>
              <a:buClr>
                <a:schemeClr val="lt1"/>
              </a:buClr>
              <a:buSzPts val="4000"/>
              <a:buFont typeface="Google Sans"/>
              <a:buChar char="●"/>
            </a:pPr>
            <a:r>
              <a:rPr b="1" lang="en">
                <a:latin typeface="Google Sans"/>
                <a:ea typeface="Google Sans"/>
                <a:cs typeface="Google Sans"/>
                <a:sym typeface="Google Sans"/>
              </a:rPr>
              <a:t>Có cách khác riêng tư hơn chia sẻ với bạn mình không?</a:t>
            </a:r>
            <a:endParaRPr b="1">
              <a:latin typeface="Google Sans"/>
              <a:ea typeface="Google Sans"/>
              <a:cs typeface="Google Sans"/>
              <a:sym typeface="Google Sans"/>
            </a:endParaRPr>
          </a:p>
        </p:txBody>
      </p:sp>
      <p:sp>
        <p:nvSpPr>
          <p:cNvPr id="432" name="Google Shape;432;p66"/>
          <p:cNvSpPr txBox="1"/>
          <p:nvPr>
            <p:ph idx="2" type="title"/>
          </p:nvPr>
        </p:nvSpPr>
        <p:spPr>
          <a:xfrm>
            <a:off x="546350" y="395600"/>
            <a:ext cx="7120800" cy="652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SzPts val="5600"/>
              <a:buNone/>
            </a:pPr>
            <a:r>
              <a:rPr lang="en">
                <a:latin typeface="Google Sans"/>
                <a:ea typeface="Google Sans"/>
                <a:cs typeface="Google Sans"/>
                <a:sym typeface="Google Sans"/>
              </a:rPr>
              <a:t>Giải thích của giáo viên</a:t>
            </a:r>
            <a:endParaRPr>
              <a:latin typeface="Google Sans"/>
              <a:ea typeface="Google Sans"/>
              <a:cs typeface="Google Sans"/>
              <a:sym typeface="Google Sans"/>
            </a:endParaRPr>
          </a:p>
        </p:txBody>
      </p:sp>
      <p:pic>
        <p:nvPicPr>
          <p:cNvPr id="433" name="Google Shape;433;p66"/>
          <p:cNvPicPr preferRelativeResize="0"/>
          <p:nvPr/>
        </p:nvPicPr>
        <p:blipFill>
          <a:blip r:embed="rId3">
            <a:alphaModFix/>
          </a:blip>
          <a:stretch>
            <a:fillRect/>
          </a:stretch>
        </p:blipFill>
        <p:spPr>
          <a:xfrm>
            <a:off x="15063827" y="9013622"/>
            <a:ext cx="688799" cy="797252"/>
          </a:xfrm>
          <a:prstGeom prst="rect">
            <a:avLst/>
          </a:prstGeom>
          <a:noFill/>
          <a:ln>
            <a:noFill/>
          </a:ln>
        </p:spPr>
      </p:pic>
      <p:pic>
        <p:nvPicPr>
          <p:cNvPr id="434" name="Google Shape;434;p66"/>
          <p:cNvPicPr preferRelativeResize="0"/>
          <p:nvPr/>
        </p:nvPicPr>
        <p:blipFill>
          <a:blip r:embed="rId4">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9"/>
          <p:cNvSpPr/>
          <p:nvPr/>
        </p:nvSpPr>
        <p:spPr>
          <a:xfrm>
            <a:off x="4334287" y="2519325"/>
            <a:ext cx="2020800" cy="829500"/>
          </a:xfrm>
          <a:prstGeom prst="rect">
            <a:avLst/>
          </a:prstGeom>
          <a:noFill/>
          <a:ln>
            <a:noFill/>
          </a:ln>
        </p:spPr>
        <p:txBody>
          <a:bodyPr anchorCtr="0" anchor="t" bIns="91400" lIns="182850" spcFirstLastPara="1" rIns="182850" wrap="square" tIns="91400">
            <a:noAutofit/>
          </a:bodyPr>
          <a:lstStyle/>
          <a:p>
            <a:pPr indent="0" lvl="0" marL="0" marR="0" rtl="0" algn="ctr">
              <a:lnSpc>
                <a:spcPct val="100000"/>
              </a:lnSpc>
              <a:spcBef>
                <a:spcPts val="0"/>
              </a:spcBef>
              <a:spcAft>
                <a:spcPts val="0"/>
              </a:spcAft>
              <a:buNone/>
            </a:pPr>
            <a:r>
              <a:rPr b="1" i="0" lang="en" sz="4800" u="none" cap="none" strike="noStrike">
                <a:solidFill>
                  <a:srgbClr val="174EA6"/>
                </a:solidFill>
                <a:latin typeface="Google Sans"/>
                <a:ea typeface="Google Sans"/>
                <a:cs typeface="Google Sans"/>
                <a:sym typeface="Google Sans"/>
              </a:rPr>
              <a:t>Cùng</a:t>
            </a:r>
            <a:endParaRPr b="1" i="0" sz="3600" u="none" cap="none" strike="noStrike">
              <a:solidFill>
                <a:srgbClr val="174EA6"/>
              </a:solidFill>
              <a:latin typeface="Google Sans"/>
              <a:ea typeface="Google Sans"/>
              <a:cs typeface="Google Sans"/>
              <a:sym typeface="Google Sans"/>
            </a:endParaRPr>
          </a:p>
        </p:txBody>
      </p:sp>
      <p:sp>
        <p:nvSpPr>
          <p:cNvPr id="217" name="Google Shape;217;p49"/>
          <p:cNvSpPr txBox="1"/>
          <p:nvPr/>
        </p:nvSpPr>
        <p:spPr>
          <a:xfrm>
            <a:off x="4334278" y="3376687"/>
            <a:ext cx="7335000" cy="4174200"/>
          </a:xfrm>
          <a:prstGeom prst="rect">
            <a:avLst/>
          </a:prstGeom>
          <a:noFill/>
          <a:ln>
            <a:noFill/>
          </a:ln>
        </p:spPr>
        <p:txBody>
          <a:bodyPr anchorCtr="0" anchor="t" bIns="91400" lIns="182850" spcFirstLastPara="1" rIns="182850" wrap="square" tIns="91400">
            <a:spAutoFit/>
          </a:bodyPr>
          <a:lstStyle/>
          <a:p>
            <a:pPr indent="0" lvl="0" marL="0" marR="0" rtl="0" algn="l">
              <a:lnSpc>
                <a:spcPct val="90000"/>
              </a:lnSpc>
              <a:spcBef>
                <a:spcPts val="0"/>
              </a:spcBef>
              <a:spcAft>
                <a:spcPts val="0"/>
              </a:spcAft>
              <a:buNone/>
            </a:pPr>
            <a:r>
              <a:rPr b="1" i="0" lang="en" sz="14400" u="none" cap="none" strike="noStrike">
                <a:solidFill>
                  <a:srgbClr val="174EA6"/>
                </a:solidFill>
                <a:latin typeface="Google Sans"/>
                <a:ea typeface="Google Sans"/>
                <a:cs typeface="Google Sans"/>
                <a:sym typeface="Google Sans"/>
              </a:rPr>
              <a:t>THẢO </a:t>
            </a:r>
            <a:endParaRPr sz="2800">
              <a:solidFill>
                <a:srgbClr val="174EA6"/>
              </a:solidFill>
              <a:latin typeface="Google Sans"/>
              <a:ea typeface="Google Sans"/>
              <a:cs typeface="Google Sans"/>
              <a:sym typeface="Google Sans"/>
            </a:endParaRPr>
          </a:p>
          <a:p>
            <a:pPr indent="0" lvl="0" marL="0" marR="0" rtl="0" algn="l">
              <a:lnSpc>
                <a:spcPct val="90000"/>
              </a:lnSpc>
              <a:spcBef>
                <a:spcPts val="0"/>
              </a:spcBef>
              <a:spcAft>
                <a:spcPts val="0"/>
              </a:spcAft>
              <a:buNone/>
            </a:pPr>
            <a:r>
              <a:rPr b="1" i="0" lang="en" sz="14400" u="none" cap="none" strike="noStrike">
                <a:solidFill>
                  <a:srgbClr val="174EA6"/>
                </a:solidFill>
                <a:latin typeface="Google Sans"/>
                <a:ea typeface="Google Sans"/>
                <a:cs typeface="Google Sans"/>
                <a:sym typeface="Google Sans"/>
              </a:rPr>
              <a:t>LUẬN.</a:t>
            </a:r>
            <a:endParaRPr sz="2800">
              <a:solidFill>
                <a:srgbClr val="174EA6"/>
              </a:solidFill>
              <a:latin typeface="Google Sans"/>
              <a:ea typeface="Google Sans"/>
              <a:cs typeface="Google Sans"/>
              <a:sym typeface="Google Sans"/>
            </a:endParaRPr>
          </a:p>
        </p:txBody>
      </p:sp>
      <p:pic>
        <p:nvPicPr>
          <p:cNvPr id="218" name="Google Shape;218;p49"/>
          <p:cNvPicPr preferRelativeResize="0"/>
          <p:nvPr/>
        </p:nvPicPr>
        <p:blipFill>
          <a:blip r:embed="rId3">
            <a:alphaModFix/>
          </a:blip>
          <a:stretch>
            <a:fillRect/>
          </a:stretch>
        </p:blipFill>
        <p:spPr>
          <a:xfrm>
            <a:off x="10370175" y="3348825"/>
            <a:ext cx="2285629" cy="3754175"/>
          </a:xfrm>
          <a:prstGeom prst="rect">
            <a:avLst/>
          </a:prstGeom>
          <a:noFill/>
          <a:ln>
            <a:noFill/>
          </a:ln>
        </p:spPr>
      </p:pic>
      <p:pic>
        <p:nvPicPr>
          <p:cNvPr id="219" name="Google Shape;219;p49"/>
          <p:cNvPicPr preferRelativeResize="0"/>
          <p:nvPr/>
        </p:nvPicPr>
        <p:blipFill>
          <a:blip r:embed="rId4">
            <a:alphaModFix/>
          </a:blip>
          <a:stretch>
            <a:fillRect/>
          </a:stretch>
        </p:blipFill>
        <p:spPr>
          <a:xfrm>
            <a:off x="447850" y="8798600"/>
            <a:ext cx="1595550" cy="1099050"/>
          </a:xfrm>
          <a:prstGeom prst="rect">
            <a:avLst/>
          </a:prstGeom>
          <a:noFill/>
          <a:ln>
            <a:noFill/>
          </a:ln>
        </p:spPr>
      </p:pic>
      <p:grpSp>
        <p:nvGrpSpPr>
          <p:cNvPr id="220" name="Google Shape;220;p49"/>
          <p:cNvGrpSpPr/>
          <p:nvPr/>
        </p:nvGrpSpPr>
        <p:grpSpPr>
          <a:xfrm>
            <a:off x="15063441" y="9013617"/>
            <a:ext cx="2626962" cy="797277"/>
            <a:chOff x="15136650" y="8891076"/>
            <a:chExt cx="2494504" cy="739452"/>
          </a:xfrm>
        </p:grpSpPr>
        <p:pic>
          <p:nvPicPr>
            <p:cNvPr id="221" name="Google Shape;221;p49"/>
            <p:cNvPicPr preferRelativeResize="0"/>
            <p:nvPr/>
          </p:nvPicPr>
          <p:blipFill>
            <a:blip r:embed="rId5">
              <a:alphaModFix/>
            </a:blip>
            <a:stretch>
              <a:fillRect/>
            </a:stretch>
          </p:blipFill>
          <p:spPr>
            <a:xfrm>
              <a:off x="15136650" y="8891076"/>
              <a:ext cx="637869" cy="739449"/>
            </a:xfrm>
            <a:prstGeom prst="rect">
              <a:avLst/>
            </a:prstGeom>
            <a:noFill/>
            <a:ln>
              <a:noFill/>
            </a:ln>
          </p:spPr>
        </p:pic>
        <p:pic>
          <p:nvPicPr>
            <p:cNvPr id="222" name="Google Shape;222;p49"/>
            <p:cNvPicPr preferRelativeResize="0"/>
            <p:nvPr/>
          </p:nvPicPr>
          <p:blipFill rotWithShape="1">
            <a:blip r:embed="rId6">
              <a:alphaModFix/>
            </a:blip>
            <a:srcRect b="0" l="9" r="9" t="0"/>
            <a:stretch/>
          </p:blipFill>
          <p:spPr>
            <a:xfrm>
              <a:off x="16170579" y="9155318"/>
              <a:ext cx="1460575" cy="475211"/>
            </a:xfrm>
            <a:prstGeom prst="rect">
              <a:avLst/>
            </a:prstGeom>
            <a:noFill/>
            <a:ln>
              <a:noFill/>
            </a:ln>
          </p:spPr>
        </p:pic>
      </p:grpSp>
      <p:pic>
        <p:nvPicPr>
          <p:cNvPr id="223" name="Google Shape;223;p49"/>
          <p:cNvPicPr preferRelativeResize="0"/>
          <p:nvPr/>
        </p:nvPicPr>
        <p:blipFill>
          <a:blip r:embed="rId7">
            <a:alphaModFix/>
          </a:blip>
          <a:stretch>
            <a:fillRect/>
          </a:stretch>
        </p:blipFill>
        <p:spPr>
          <a:xfrm>
            <a:off x="-19200" y="10185225"/>
            <a:ext cx="18326398" cy="101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7"/>
          <p:cNvSpPr txBox="1"/>
          <p:nvPr/>
        </p:nvSpPr>
        <p:spPr>
          <a:xfrm>
            <a:off x="3819600" y="2400822"/>
            <a:ext cx="10648800" cy="5269800"/>
          </a:xfrm>
          <a:prstGeom prst="rect">
            <a:avLst/>
          </a:prstGeom>
          <a:noFill/>
          <a:ln>
            <a:noFill/>
          </a:ln>
        </p:spPr>
        <p:txBody>
          <a:bodyPr anchorCtr="0" anchor="ctr" bIns="182850" lIns="182850" spcFirstLastPara="1" rIns="182850" wrap="square" tIns="182850">
            <a:noAutofit/>
          </a:bodyPr>
          <a:lstStyle/>
          <a:p>
            <a:pPr indent="0" lvl="0" marL="0" marR="0" rtl="0" algn="ctr">
              <a:lnSpc>
                <a:spcPct val="115000"/>
              </a:lnSpc>
              <a:spcBef>
                <a:spcPts val="0"/>
              </a:spcBef>
              <a:spcAft>
                <a:spcPts val="0"/>
              </a:spcAft>
              <a:buClr>
                <a:srgbClr val="000000"/>
              </a:buClr>
              <a:buSzPts val="2200"/>
              <a:buFont typeface="Arial"/>
              <a:buNone/>
            </a:pPr>
            <a:r>
              <a:rPr i="0" lang="en" sz="5000" u="none" cap="none" strike="noStrike">
                <a:solidFill>
                  <a:srgbClr val="174EA6"/>
                </a:solidFill>
                <a:latin typeface="Google Sans"/>
                <a:ea typeface="Google Sans"/>
                <a:cs typeface="Google Sans"/>
                <a:sym typeface="Google Sans"/>
              </a:rPr>
              <a:t>Tuyệt vời!</a:t>
            </a:r>
            <a:endParaRPr i="0" sz="5000" u="none" cap="none" strike="noStrike">
              <a:solidFill>
                <a:srgbClr val="174EA6"/>
              </a:solidFill>
              <a:latin typeface="Google Sans"/>
              <a:ea typeface="Google Sans"/>
              <a:cs typeface="Google Sans"/>
              <a:sym typeface="Google Sans"/>
            </a:endParaRPr>
          </a:p>
          <a:p>
            <a:pPr indent="0" lvl="0" marL="0" marR="0" rtl="0" algn="ctr">
              <a:lnSpc>
                <a:spcPct val="100000"/>
              </a:lnSpc>
              <a:spcBef>
                <a:spcPts val="1200"/>
              </a:spcBef>
              <a:spcAft>
                <a:spcPts val="0"/>
              </a:spcAft>
              <a:buClr>
                <a:srgbClr val="000000"/>
              </a:buClr>
              <a:buSzPts val="6000"/>
              <a:buFont typeface="Arial"/>
              <a:buNone/>
            </a:pPr>
            <a:r>
              <a:rPr b="1" lang="en" sz="6000">
                <a:solidFill>
                  <a:srgbClr val="174EA6"/>
                </a:solidFill>
                <a:latin typeface="Google Sans"/>
                <a:ea typeface="Google Sans"/>
                <a:cs typeface="Google Sans"/>
                <a:sym typeface="Google Sans"/>
              </a:rPr>
              <a:t>Em</a:t>
            </a:r>
            <a:r>
              <a:rPr b="1" i="0" lang="en" sz="6000" u="none" cap="none" strike="noStrike">
                <a:solidFill>
                  <a:srgbClr val="174EA6"/>
                </a:solidFill>
                <a:latin typeface="Google Sans"/>
                <a:ea typeface="Google Sans"/>
                <a:cs typeface="Google Sans"/>
                <a:sym typeface="Google Sans"/>
              </a:rPr>
              <a:t> đã trở thành người dùng </a:t>
            </a:r>
            <a:r>
              <a:rPr b="1" lang="en" sz="6000">
                <a:solidFill>
                  <a:srgbClr val="174EA6"/>
                </a:solidFill>
                <a:latin typeface="Google Sans"/>
                <a:ea typeface="Google Sans"/>
                <a:cs typeface="Google Sans"/>
                <a:sym typeface="Google Sans"/>
              </a:rPr>
              <a:t>I</a:t>
            </a:r>
            <a:r>
              <a:rPr b="1" i="0" lang="en" sz="6000" u="none" cap="none" strike="noStrike">
                <a:solidFill>
                  <a:srgbClr val="174EA6"/>
                </a:solidFill>
                <a:latin typeface="Google Sans"/>
                <a:ea typeface="Google Sans"/>
                <a:cs typeface="Google Sans"/>
                <a:sym typeface="Google Sans"/>
              </a:rPr>
              <a:t>nternet </a:t>
            </a:r>
            <a:r>
              <a:rPr b="1" lang="en" sz="6000">
                <a:solidFill>
                  <a:srgbClr val="174EA6"/>
                </a:solidFill>
                <a:latin typeface="Google Sans"/>
                <a:ea typeface="Google Sans"/>
                <a:cs typeface="Google Sans"/>
                <a:sym typeface="Google Sans"/>
              </a:rPr>
              <a:t>thông minh</a:t>
            </a:r>
            <a:r>
              <a:rPr b="1" i="0" lang="en" sz="6000" u="none" cap="none" strike="noStrike">
                <a:solidFill>
                  <a:srgbClr val="174EA6"/>
                </a:solidFill>
                <a:latin typeface="Google Sans"/>
                <a:ea typeface="Google Sans"/>
                <a:cs typeface="Google Sans"/>
                <a:sym typeface="Google Sans"/>
              </a:rPr>
              <a:t>.</a:t>
            </a:r>
            <a:endParaRPr i="0" sz="3600" u="none" cap="none" strike="noStrike">
              <a:solidFill>
                <a:srgbClr val="434343"/>
              </a:solidFill>
              <a:latin typeface="Google Sans"/>
              <a:ea typeface="Google Sans"/>
              <a:cs typeface="Google Sans"/>
              <a:sym typeface="Google Sans"/>
            </a:endParaRPr>
          </a:p>
          <a:p>
            <a:pPr indent="0" lvl="0" marL="0" marR="0" rtl="0" algn="l">
              <a:lnSpc>
                <a:spcPct val="115000"/>
              </a:lnSpc>
              <a:spcBef>
                <a:spcPts val="0"/>
              </a:spcBef>
              <a:spcAft>
                <a:spcPts val="0"/>
              </a:spcAft>
              <a:buClr>
                <a:srgbClr val="000000"/>
              </a:buClr>
              <a:buSzPts val="4000"/>
              <a:buFont typeface="Arial"/>
              <a:buNone/>
            </a:pPr>
            <a:r>
              <a:t/>
            </a:r>
            <a:endParaRPr i="0" sz="4000" u="none" cap="none" strike="noStrike">
              <a:solidFill>
                <a:srgbClr val="FFFFFF"/>
              </a:solidFill>
              <a:latin typeface="Google Sans"/>
              <a:ea typeface="Google Sans"/>
              <a:cs typeface="Google Sans"/>
              <a:sym typeface="Google Sans"/>
            </a:endParaRPr>
          </a:p>
        </p:txBody>
      </p:sp>
      <p:pic>
        <p:nvPicPr>
          <p:cNvPr id="440" name="Google Shape;440;p67"/>
          <p:cNvPicPr preferRelativeResize="0"/>
          <p:nvPr/>
        </p:nvPicPr>
        <p:blipFill>
          <a:blip r:embed="rId3">
            <a:alphaModFix/>
          </a:blip>
          <a:stretch>
            <a:fillRect/>
          </a:stretch>
        </p:blipFill>
        <p:spPr>
          <a:xfrm>
            <a:off x="15063827" y="9013622"/>
            <a:ext cx="688799" cy="797252"/>
          </a:xfrm>
          <a:prstGeom prst="rect">
            <a:avLst/>
          </a:prstGeom>
          <a:noFill/>
          <a:ln>
            <a:noFill/>
          </a:ln>
        </p:spPr>
      </p:pic>
      <p:pic>
        <p:nvPicPr>
          <p:cNvPr id="441" name="Google Shape;441;p67"/>
          <p:cNvPicPr preferRelativeResize="0"/>
          <p:nvPr/>
        </p:nvPicPr>
        <p:blipFill>
          <a:blip r:embed="rId4">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grpSp>
        <p:nvGrpSpPr>
          <p:cNvPr id="446" name="Google Shape;446;p68"/>
          <p:cNvGrpSpPr/>
          <p:nvPr/>
        </p:nvGrpSpPr>
        <p:grpSpPr>
          <a:xfrm>
            <a:off x="987552" y="640079"/>
            <a:ext cx="3733952" cy="640056"/>
            <a:chOff x="345582" y="728560"/>
            <a:chExt cx="2766300" cy="469800"/>
          </a:xfrm>
        </p:grpSpPr>
        <p:sp>
          <p:nvSpPr>
            <p:cNvPr id="447" name="Google Shape;447;p68"/>
            <p:cNvSpPr/>
            <p:nvPr/>
          </p:nvSpPr>
          <p:spPr>
            <a:xfrm>
              <a:off x="478632" y="804760"/>
              <a:ext cx="393600" cy="393600"/>
            </a:xfrm>
            <a:prstGeom prst="ellipse">
              <a:avLst/>
            </a:prstGeom>
            <a:solidFill>
              <a:srgbClr val="174EA6"/>
            </a:solidFill>
            <a:ln>
              <a:noFill/>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800"/>
                <a:buFont typeface="Roboto"/>
                <a:buNone/>
              </a:pPr>
              <a:r>
                <a:t/>
              </a:r>
              <a:endParaRPr b="1" i="0" sz="2400" u="none" cap="none" strike="noStrike">
                <a:solidFill>
                  <a:srgbClr val="FFFFFF"/>
                </a:solidFill>
                <a:latin typeface="Roboto"/>
                <a:ea typeface="Roboto"/>
                <a:cs typeface="Roboto"/>
                <a:sym typeface="Roboto"/>
              </a:endParaRPr>
            </a:p>
          </p:txBody>
        </p:sp>
        <p:sp>
          <p:nvSpPr>
            <p:cNvPr id="448" name="Google Shape;448;p68"/>
            <p:cNvSpPr txBox="1"/>
            <p:nvPr/>
          </p:nvSpPr>
          <p:spPr>
            <a:xfrm>
              <a:off x="345582" y="728560"/>
              <a:ext cx="659700" cy="3936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4800"/>
                <a:buFont typeface="Roboto"/>
                <a:buNone/>
              </a:pPr>
              <a:r>
                <a:rPr b="1" i="0" lang="en" sz="2400" u="none" cap="none" strike="noStrike">
                  <a:solidFill>
                    <a:srgbClr val="FFFFFF"/>
                  </a:solidFill>
                  <a:latin typeface="Roboto"/>
                  <a:ea typeface="Roboto"/>
                  <a:cs typeface="Roboto"/>
                  <a:sym typeface="Roboto"/>
                </a:rPr>
                <a:t>1</a:t>
              </a:r>
              <a:endParaRPr b="1" i="0" sz="2400" u="none" cap="none" strike="noStrike">
                <a:solidFill>
                  <a:srgbClr val="000000"/>
                </a:solidFill>
                <a:latin typeface="Roboto"/>
                <a:ea typeface="Roboto"/>
                <a:cs typeface="Roboto"/>
                <a:sym typeface="Roboto"/>
              </a:endParaRPr>
            </a:p>
          </p:txBody>
        </p:sp>
        <p:sp>
          <p:nvSpPr>
            <p:cNvPr id="449" name="Google Shape;449;p68"/>
            <p:cNvSpPr/>
            <p:nvPr/>
          </p:nvSpPr>
          <p:spPr>
            <a:xfrm>
              <a:off x="1005282" y="804760"/>
              <a:ext cx="393600" cy="393600"/>
            </a:xfrm>
            <a:prstGeom prst="ellipse">
              <a:avLst/>
            </a:prstGeom>
            <a:solidFill>
              <a:srgbClr val="DCDEE0"/>
            </a:solidFill>
            <a:ln>
              <a:noFill/>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800"/>
                <a:buFont typeface="Roboto"/>
                <a:buNone/>
              </a:pPr>
              <a:r>
                <a:t/>
              </a:r>
              <a:endParaRPr b="1" i="0" sz="2400" u="none" cap="none" strike="noStrike">
                <a:solidFill>
                  <a:srgbClr val="FFFFFF"/>
                </a:solidFill>
                <a:latin typeface="Roboto"/>
                <a:ea typeface="Roboto"/>
                <a:cs typeface="Roboto"/>
                <a:sym typeface="Roboto"/>
              </a:endParaRPr>
            </a:p>
          </p:txBody>
        </p:sp>
        <p:sp>
          <p:nvSpPr>
            <p:cNvPr id="450" name="Google Shape;450;p68"/>
            <p:cNvSpPr txBox="1"/>
            <p:nvPr/>
          </p:nvSpPr>
          <p:spPr>
            <a:xfrm>
              <a:off x="872232" y="728560"/>
              <a:ext cx="659700" cy="3936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4800"/>
                <a:buFont typeface="Roboto"/>
                <a:buNone/>
              </a:pPr>
              <a:r>
                <a:rPr b="1" i="0" lang="en" sz="2400" u="none" cap="none" strike="noStrike">
                  <a:solidFill>
                    <a:srgbClr val="FFFFFF"/>
                  </a:solidFill>
                  <a:latin typeface="Roboto"/>
                  <a:ea typeface="Roboto"/>
                  <a:cs typeface="Roboto"/>
                  <a:sym typeface="Roboto"/>
                </a:rPr>
                <a:t>2</a:t>
              </a:r>
              <a:endParaRPr b="1" i="0" sz="2400" u="none" cap="none" strike="noStrike">
                <a:solidFill>
                  <a:srgbClr val="FFFFFF"/>
                </a:solidFill>
                <a:latin typeface="Roboto"/>
                <a:ea typeface="Roboto"/>
                <a:cs typeface="Roboto"/>
                <a:sym typeface="Roboto"/>
              </a:endParaRPr>
            </a:p>
          </p:txBody>
        </p:sp>
        <p:sp>
          <p:nvSpPr>
            <p:cNvPr id="451" name="Google Shape;451;p68"/>
            <p:cNvSpPr/>
            <p:nvPr/>
          </p:nvSpPr>
          <p:spPr>
            <a:xfrm>
              <a:off x="1531932" y="804760"/>
              <a:ext cx="393600" cy="393600"/>
            </a:xfrm>
            <a:prstGeom prst="ellipse">
              <a:avLst/>
            </a:prstGeom>
            <a:solidFill>
              <a:srgbClr val="DCDEE0"/>
            </a:solidFill>
            <a:ln>
              <a:noFill/>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800"/>
                <a:buFont typeface="Roboto"/>
                <a:buNone/>
              </a:pPr>
              <a:r>
                <a:t/>
              </a:r>
              <a:endParaRPr b="1" i="0" sz="2400" u="none" cap="none" strike="noStrike">
                <a:solidFill>
                  <a:srgbClr val="FFFFFF"/>
                </a:solidFill>
                <a:latin typeface="Roboto"/>
                <a:ea typeface="Roboto"/>
                <a:cs typeface="Roboto"/>
                <a:sym typeface="Roboto"/>
              </a:endParaRPr>
            </a:p>
          </p:txBody>
        </p:sp>
        <p:sp>
          <p:nvSpPr>
            <p:cNvPr id="452" name="Google Shape;452;p68"/>
            <p:cNvSpPr txBox="1"/>
            <p:nvPr/>
          </p:nvSpPr>
          <p:spPr>
            <a:xfrm>
              <a:off x="1398882" y="728560"/>
              <a:ext cx="659700" cy="3936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4800"/>
                <a:buFont typeface="Roboto"/>
                <a:buNone/>
              </a:pPr>
              <a:r>
                <a:rPr b="1" i="0" lang="en" sz="2400" u="none" cap="none" strike="noStrike">
                  <a:solidFill>
                    <a:srgbClr val="FFFFFF"/>
                  </a:solidFill>
                  <a:latin typeface="Roboto"/>
                  <a:ea typeface="Roboto"/>
                  <a:cs typeface="Roboto"/>
                  <a:sym typeface="Roboto"/>
                </a:rPr>
                <a:t>3</a:t>
              </a:r>
              <a:endParaRPr b="1" i="0" sz="2400" u="none" cap="none" strike="noStrike">
                <a:solidFill>
                  <a:srgbClr val="FFFFFF"/>
                </a:solidFill>
                <a:latin typeface="Roboto"/>
                <a:ea typeface="Roboto"/>
                <a:cs typeface="Roboto"/>
                <a:sym typeface="Roboto"/>
              </a:endParaRPr>
            </a:p>
          </p:txBody>
        </p:sp>
        <p:sp>
          <p:nvSpPr>
            <p:cNvPr id="453" name="Google Shape;453;p68"/>
            <p:cNvSpPr/>
            <p:nvPr/>
          </p:nvSpPr>
          <p:spPr>
            <a:xfrm>
              <a:off x="2058582" y="804760"/>
              <a:ext cx="393600" cy="393600"/>
            </a:xfrm>
            <a:prstGeom prst="ellipse">
              <a:avLst/>
            </a:prstGeom>
            <a:solidFill>
              <a:srgbClr val="DCDEE0"/>
            </a:solidFill>
            <a:ln>
              <a:noFill/>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800"/>
                <a:buFont typeface="Roboto"/>
                <a:buNone/>
              </a:pPr>
              <a:r>
                <a:t/>
              </a:r>
              <a:endParaRPr b="1" i="0" sz="2400" u="none" cap="none" strike="noStrike">
                <a:solidFill>
                  <a:srgbClr val="FFFFFF"/>
                </a:solidFill>
                <a:latin typeface="Roboto"/>
                <a:ea typeface="Roboto"/>
                <a:cs typeface="Roboto"/>
                <a:sym typeface="Roboto"/>
              </a:endParaRPr>
            </a:p>
          </p:txBody>
        </p:sp>
        <p:sp>
          <p:nvSpPr>
            <p:cNvPr id="454" name="Google Shape;454;p68"/>
            <p:cNvSpPr txBox="1"/>
            <p:nvPr/>
          </p:nvSpPr>
          <p:spPr>
            <a:xfrm>
              <a:off x="1925532" y="728560"/>
              <a:ext cx="659700" cy="3936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4800"/>
                <a:buFont typeface="Roboto"/>
                <a:buNone/>
              </a:pPr>
              <a:r>
                <a:rPr b="1" i="0" lang="en" sz="2400" u="none" cap="none" strike="noStrike">
                  <a:solidFill>
                    <a:srgbClr val="FFFFFF"/>
                  </a:solidFill>
                  <a:latin typeface="Roboto"/>
                  <a:ea typeface="Roboto"/>
                  <a:cs typeface="Roboto"/>
                  <a:sym typeface="Roboto"/>
                </a:rPr>
                <a:t>4</a:t>
              </a:r>
              <a:endParaRPr b="1" i="0" sz="2400" u="none" cap="none" strike="noStrike">
                <a:solidFill>
                  <a:srgbClr val="FFFFFF"/>
                </a:solidFill>
                <a:latin typeface="Roboto"/>
                <a:ea typeface="Roboto"/>
                <a:cs typeface="Roboto"/>
                <a:sym typeface="Roboto"/>
              </a:endParaRPr>
            </a:p>
          </p:txBody>
        </p:sp>
        <p:sp>
          <p:nvSpPr>
            <p:cNvPr id="455" name="Google Shape;455;p68"/>
            <p:cNvSpPr/>
            <p:nvPr/>
          </p:nvSpPr>
          <p:spPr>
            <a:xfrm>
              <a:off x="2585232" y="804760"/>
              <a:ext cx="393600" cy="393600"/>
            </a:xfrm>
            <a:prstGeom prst="ellipse">
              <a:avLst/>
            </a:prstGeom>
            <a:solidFill>
              <a:srgbClr val="DCDEE0"/>
            </a:solidFill>
            <a:ln>
              <a:noFill/>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800"/>
                <a:buFont typeface="Roboto"/>
                <a:buNone/>
              </a:pPr>
              <a:r>
                <a:t/>
              </a:r>
              <a:endParaRPr b="1" i="0" sz="2400" u="none" cap="none" strike="noStrike">
                <a:solidFill>
                  <a:srgbClr val="FFFFFF"/>
                </a:solidFill>
                <a:latin typeface="Roboto"/>
                <a:ea typeface="Roboto"/>
                <a:cs typeface="Roboto"/>
                <a:sym typeface="Roboto"/>
              </a:endParaRPr>
            </a:p>
          </p:txBody>
        </p:sp>
        <p:sp>
          <p:nvSpPr>
            <p:cNvPr id="456" name="Google Shape;456;p68"/>
            <p:cNvSpPr txBox="1"/>
            <p:nvPr/>
          </p:nvSpPr>
          <p:spPr>
            <a:xfrm>
              <a:off x="2452182" y="728560"/>
              <a:ext cx="659700" cy="3936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4800"/>
                <a:buFont typeface="Roboto"/>
                <a:buNone/>
              </a:pPr>
              <a:r>
                <a:rPr b="1" i="0" lang="en" sz="2400" u="none" cap="none" strike="noStrike">
                  <a:solidFill>
                    <a:srgbClr val="FFFFFF"/>
                  </a:solidFill>
                  <a:latin typeface="Roboto"/>
                  <a:ea typeface="Roboto"/>
                  <a:cs typeface="Roboto"/>
                  <a:sym typeface="Roboto"/>
                </a:rPr>
                <a:t>5</a:t>
              </a:r>
              <a:endParaRPr b="1" i="0" sz="2400" u="none" cap="none" strike="noStrike">
                <a:solidFill>
                  <a:srgbClr val="FFFFFF"/>
                </a:solidFill>
                <a:latin typeface="Roboto"/>
                <a:ea typeface="Roboto"/>
                <a:cs typeface="Roboto"/>
                <a:sym typeface="Roboto"/>
              </a:endParaRPr>
            </a:p>
          </p:txBody>
        </p:sp>
      </p:grpSp>
      <p:pic>
        <p:nvPicPr>
          <p:cNvPr id="457" name="Google Shape;457;p68"/>
          <p:cNvPicPr preferRelativeResize="0"/>
          <p:nvPr/>
        </p:nvPicPr>
        <p:blipFill rotWithShape="1">
          <a:blip r:embed="rId3">
            <a:alphaModFix/>
          </a:blip>
          <a:srcRect b="0" l="0" r="0" t="0"/>
          <a:stretch/>
        </p:blipFill>
        <p:spPr>
          <a:xfrm>
            <a:off x="15899350" y="654898"/>
            <a:ext cx="1525015" cy="1737357"/>
          </a:xfrm>
          <a:prstGeom prst="rect">
            <a:avLst/>
          </a:prstGeom>
          <a:noFill/>
          <a:ln>
            <a:noFill/>
          </a:ln>
        </p:spPr>
      </p:pic>
      <p:cxnSp>
        <p:nvCxnSpPr>
          <p:cNvPr id="458" name="Google Shape;458;p68"/>
          <p:cNvCxnSpPr/>
          <p:nvPr/>
        </p:nvCxnSpPr>
        <p:spPr>
          <a:xfrm>
            <a:off x="8727900" y="2993900"/>
            <a:ext cx="0" cy="5651400"/>
          </a:xfrm>
          <a:prstGeom prst="straightConnector1">
            <a:avLst/>
          </a:prstGeom>
          <a:noFill/>
          <a:ln cap="flat" cmpd="sng" w="19050">
            <a:solidFill>
              <a:srgbClr val="B7B7B7"/>
            </a:solidFill>
            <a:prstDash val="solid"/>
            <a:round/>
            <a:headEnd len="sm" w="sm" type="none"/>
            <a:tailEnd len="sm" w="sm" type="none"/>
          </a:ln>
        </p:spPr>
      </p:cxnSp>
      <p:sp>
        <p:nvSpPr>
          <p:cNvPr id="459" name="Google Shape;459;p68"/>
          <p:cNvSpPr txBox="1"/>
          <p:nvPr>
            <p:ph idx="4294967295" type="body"/>
          </p:nvPr>
        </p:nvSpPr>
        <p:spPr>
          <a:xfrm>
            <a:off x="1143000" y="1284700"/>
            <a:ext cx="13296000" cy="882600"/>
          </a:xfrm>
          <a:prstGeom prst="rect">
            <a:avLst/>
          </a:prstGeom>
          <a:noFill/>
          <a:ln>
            <a:noFill/>
          </a:ln>
        </p:spPr>
        <p:txBody>
          <a:bodyPr anchorCtr="0" anchor="t" bIns="183650" lIns="0" spcFirstLastPara="1" rIns="183650" wrap="square" tIns="183650">
            <a:noAutofit/>
          </a:bodyPr>
          <a:lstStyle/>
          <a:p>
            <a:pPr indent="0" lvl="0" marL="0" marR="0" rtl="0" algn="l">
              <a:lnSpc>
                <a:spcPct val="100000"/>
              </a:lnSpc>
              <a:spcBef>
                <a:spcPts val="0"/>
              </a:spcBef>
              <a:spcAft>
                <a:spcPts val="0"/>
              </a:spcAft>
              <a:buClr>
                <a:srgbClr val="000000"/>
              </a:buClr>
              <a:buSzPts val="4800"/>
              <a:buFont typeface="Arial"/>
              <a:buNone/>
            </a:pPr>
            <a:r>
              <a:rPr i="0" lang="en" sz="4800" u="none" cap="none" strike="noStrike">
                <a:solidFill>
                  <a:srgbClr val="174EA6"/>
                </a:solidFill>
                <a:latin typeface="Google Sans"/>
                <a:ea typeface="Google Sans"/>
                <a:cs typeface="Google Sans"/>
                <a:sym typeface="Google Sans"/>
              </a:rPr>
              <a:t>Dùng Internet Thông minh| </a:t>
            </a:r>
            <a:r>
              <a:rPr b="1" i="0" lang="en" sz="4800" u="none" cap="none" strike="noStrike">
                <a:solidFill>
                  <a:srgbClr val="174EA6"/>
                </a:solidFill>
                <a:latin typeface="Google Sans"/>
                <a:ea typeface="Google Sans"/>
                <a:cs typeface="Google Sans"/>
                <a:sym typeface="Google Sans"/>
              </a:rPr>
              <a:t>Chia sẻ Cẩn thận </a:t>
            </a:r>
            <a:endParaRPr b="1" i="0" sz="4800" u="none" cap="none" strike="noStrike">
              <a:solidFill>
                <a:srgbClr val="174EA6"/>
              </a:solidFill>
              <a:latin typeface="Google Sans"/>
              <a:ea typeface="Google Sans"/>
              <a:cs typeface="Google Sans"/>
              <a:sym typeface="Google Sans"/>
            </a:endParaRPr>
          </a:p>
        </p:txBody>
      </p:sp>
      <p:pic>
        <p:nvPicPr>
          <p:cNvPr id="460" name="Google Shape;460;p68"/>
          <p:cNvPicPr preferRelativeResize="0"/>
          <p:nvPr/>
        </p:nvPicPr>
        <p:blipFill>
          <a:blip r:embed="rId4">
            <a:alphaModFix/>
          </a:blip>
          <a:stretch>
            <a:fillRect/>
          </a:stretch>
        </p:blipFill>
        <p:spPr>
          <a:xfrm>
            <a:off x="-19200" y="10185225"/>
            <a:ext cx="18326398" cy="101800"/>
          </a:xfrm>
          <a:prstGeom prst="rect">
            <a:avLst/>
          </a:prstGeom>
          <a:noFill/>
          <a:ln>
            <a:noFill/>
          </a:ln>
        </p:spPr>
      </p:pic>
      <p:sp>
        <p:nvSpPr>
          <p:cNvPr id="461" name="Google Shape;461;p68"/>
          <p:cNvSpPr txBox="1"/>
          <p:nvPr/>
        </p:nvSpPr>
        <p:spPr>
          <a:xfrm>
            <a:off x="9321950" y="3328700"/>
            <a:ext cx="8368800" cy="531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None/>
            </a:pPr>
            <a:r>
              <a:rPr b="1" lang="en" sz="2600">
                <a:solidFill>
                  <a:srgbClr val="174EA6"/>
                </a:solidFill>
                <a:latin typeface="Google Sans"/>
                <a:ea typeface="Google Sans"/>
                <a:cs typeface="Google Sans"/>
                <a:sym typeface="Google Sans"/>
              </a:rPr>
              <a:t>Hãy dùng Internet thật tỉnh táo và thông minh.</a:t>
            </a:r>
            <a:endParaRPr b="1" sz="2600">
              <a:solidFill>
                <a:srgbClr val="174EA6"/>
              </a:solidFill>
              <a:latin typeface="Google Sans"/>
              <a:ea typeface="Google Sans"/>
              <a:cs typeface="Google Sans"/>
              <a:sym typeface="Google Sans"/>
            </a:endParaRPr>
          </a:p>
          <a:p>
            <a:pPr indent="0" lvl="0" marL="0" marR="0" rtl="0" algn="l">
              <a:lnSpc>
                <a:spcPct val="100000"/>
              </a:lnSpc>
              <a:spcBef>
                <a:spcPts val="0"/>
              </a:spcBef>
              <a:spcAft>
                <a:spcPts val="0"/>
              </a:spcAft>
              <a:buNone/>
            </a:pPr>
            <a:r>
              <a:t/>
            </a:r>
            <a:endParaRPr b="1" sz="2600">
              <a:solidFill>
                <a:srgbClr val="174EA6"/>
              </a:solidFill>
              <a:latin typeface="Google Sans"/>
              <a:ea typeface="Google Sans"/>
              <a:cs typeface="Google Sans"/>
              <a:sym typeface="Google Sans"/>
            </a:endParaRPr>
          </a:p>
          <a:p>
            <a:pPr indent="-622300" lvl="0" marL="914400" marR="0" rtl="0" algn="l">
              <a:lnSpc>
                <a:spcPct val="100000"/>
              </a:lnSpc>
              <a:spcBef>
                <a:spcPts val="0"/>
              </a:spcBef>
              <a:spcAft>
                <a:spcPts val="0"/>
              </a:spcAft>
              <a:buClr>
                <a:srgbClr val="174EA6"/>
              </a:buClr>
              <a:buSzPts val="2600"/>
              <a:buFont typeface="Google Sans"/>
              <a:buAutoNum type="arabicPeriod"/>
            </a:pPr>
            <a:r>
              <a:rPr lang="en" sz="2600">
                <a:solidFill>
                  <a:srgbClr val="174EA6"/>
                </a:solidFill>
                <a:latin typeface="Google Sans"/>
                <a:ea typeface="Google Sans"/>
                <a:cs typeface="Google Sans"/>
                <a:sym typeface="Google Sans"/>
              </a:rPr>
              <a:t>Giữ</a:t>
            </a:r>
            <a:r>
              <a:rPr i="0" lang="en" sz="2600" u="none" cap="none" strike="noStrike">
                <a:solidFill>
                  <a:srgbClr val="174EA6"/>
                </a:solidFill>
                <a:latin typeface="Google Sans"/>
                <a:ea typeface="Google Sans"/>
                <a:cs typeface="Google Sans"/>
                <a:sym typeface="Google Sans"/>
              </a:rPr>
              <a:t> thái độ</a:t>
            </a:r>
            <a:r>
              <a:rPr lang="en" sz="2600">
                <a:solidFill>
                  <a:srgbClr val="174EA6"/>
                </a:solidFill>
                <a:latin typeface="Google Sans"/>
                <a:ea typeface="Google Sans"/>
                <a:cs typeface="Google Sans"/>
                <a:sym typeface="Google Sans"/>
              </a:rPr>
              <a:t> </a:t>
            </a:r>
            <a:r>
              <a:rPr i="0" lang="en" sz="2600" u="none" cap="none" strike="noStrike">
                <a:solidFill>
                  <a:srgbClr val="174EA6"/>
                </a:solidFill>
                <a:latin typeface="Google Sans"/>
                <a:ea typeface="Google Sans"/>
                <a:cs typeface="Google Sans"/>
                <a:sym typeface="Google Sans"/>
              </a:rPr>
              <a:t>tích cực.</a:t>
            </a:r>
            <a:endParaRPr i="0" sz="2600" u="none" cap="none" strike="noStrike">
              <a:solidFill>
                <a:srgbClr val="174EA6"/>
              </a:solidFill>
              <a:latin typeface="Google Sans"/>
              <a:ea typeface="Google Sans"/>
              <a:cs typeface="Google Sans"/>
              <a:sym typeface="Google Sans"/>
            </a:endParaRPr>
          </a:p>
          <a:p>
            <a:pPr indent="0" lvl="0" marL="914400" marR="0" rtl="0" algn="l">
              <a:lnSpc>
                <a:spcPct val="50000"/>
              </a:lnSpc>
              <a:spcBef>
                <a:spcPts val="0"/>
              </a:spcBef>
              <a:spcAft>
                <a:spcPts val="0"/>
              </a:spcAft>
              <a:buNone/>
            </a:pPr>
            <a:r>
              <a:t/>
            </a:r>
            <a:endParaRPr sz="2600">
              <a:solidFill>
                <a:srgbClr val="174EA6"/>
              </a:solidFill>
              <a:latin typeface="Google Sans"/>
              <a:ea typeface="Google Sans"/>
              <a:cs typeface="Google Sans"/>
              <a:sym typeface="Google Sans"/>
            </a:endParaRPr>
          </a:p>
          <a:p>
            <a:pPr indent="-622300" lvl="0" marL="914400" marR="0" rtl="0" algn="l">
              <a:lnSpc>
                <a:spcPct val="100000"/>
              </a:lnSpc>
              <a:spcBef>
                <a:spcPts val="0"/>
              </a:spcBef>
              <a:spcAft>
                <a:spcPts val="0"/>
              </a:spcAft>
              <a:buClr>
                <a:srgbClr val="174EA6"/>
              </a:buClr>
              <a:buSzPts val="2600"/>
              <a:buFont typeface="Google Sans"/>
              <a:buAutoNum type="arabicPeriod"/>
            </a:pPr>
            <a:r>
              <a:rPr lang="en" sz="2600">
                <a:solidFill>
                  <a:srgbClr val="174EA6"/>
                </a:solidFill>
                <a:latin typeface="Google Sans"/>
                <a:ea typeface="Google Sans"/>
                <a:cs typeface="Google Sans"/>
                <a:sym typeface="Google Sans"/>
              </a:rPr>
              <a:t>Cân nhắc kỹ trước khi đăng.</a:t>
            </a:r>
            <a:endParaRPr sz="2600">
              <a:solidFill>
                <a:srgbClr val="174EA6"/>
              </a:solidFill>
              <a:latin typeface="Google Sans"/>
              <a:ea typeface="Google Sans"/>
              <a:cs typeface="Google Sans"/>
              <a:sym typeface="Google Sans"/>
            </a:endParaRPr>
          </a:p>
          <a:p>
            <a:pPr indent="0" lvl="0" marL="914400" marR="0" rtl="0" algn="l">
              <a:lnSpc>
                <a:spcPct val="50000"/>
              </a:lnSpc>
              <a:spcBef>
                <a:spcPts val="0"/>
              </a:spcBef>
              <a:spcAft>
                <a:spcPts val="0"/>
              </a:spcAft>
              <a:buNone/>
            </a:pPr>
            <a:r>
              <a:t/>
            </a:r>
            <a:endParaRPr sz="2600">
              <a:solidFill>
                <a:srgbClr val="174EA6"/>
              </a:solidFill>
              <a:latin typeface="Google Sans"/>
              <a:ea typeface="Google Sans"/>
              <a:cs typeface="Google Sans"/>
              <a:sym typeface="Google Sans"/>
            </a:endParaRPr>
          </a:p>
          <a:p>
            <a:pPr indent="-622300" lvl="0" marL="914400" marR="0" rtl="0" algn="l">
              <a:lnSpc>
                <a:spcPct val="100000"/>
              </a:lnSpc>
              <a:spcBef>
                <a:spcPts val="0"/>
              </a:spcBef>
              <a:spcAft>
                <a:spcPts val="0"/>
              </a:spcAft>
              <a:buClr>
                <a:srgbClr val="174EA6"/>
              </a:buClr>
              <a:buSzPts val="2600"/>
              <a:buFont typeface="Google Sans"/>
              <a:buAutoNum type="arabicPeriod"/>
            </a:pPr>
            <a:r>
              <a:rPr i="0" lang="en" sz="2600" u="none" cap="none" strike="noStrike">
                <a:solidFill>
                  <a:srgbClr val="174EA6"/>
                </a:solidFill>
                <a:latin typeface="Google Sans"/>
                <a:ea typeface="Google Sans"/>
                <a:cs typeface="Google Sans"/>
                <a:sym typeface="Google Sans"/>
              </a:rPr>
              <a:t>Bảo vệ tuy</a:t>
            </a:r>
            <a:r>
              <a:rPr lang="en" sz="2600">
                <a:solidFill>
                  <a:srgbClr val="174EA6"/>
                </a:solidFill>
                <a:latin typeface="Google Sans"/>
                <a:ea typeface="Google Sans"/>
                <a:cs typeface="Google Sans"/>
                <a:sym typeface="Google Sans"/>
              </a:rPr>
              <a:t>ệt đối </a:t>
            </a:r>
            <a:r>
              <a:rPr i="0" lang="en" sz="2600" u="none" cap="none" strike="noStrike">
                <a:solidFill>
                  <a:srgbClr val="174EA6"/>
                </a:solidFill>
                <a:latin typeface="Google Sans"/>
                <a:ea typeface="Google Sans"/>
                <a:cs typeface="Google Sans"/>
                <a:sym typeface="Google Sans"/>
              </a:rPr>
              <a:t>thông tin cá nhân. </a:t>
            </a:r>
            <a:endParaRPr i="0" sz="2600" u="none" cap="none" strike="noStrike">
              <a:solidFill>
                <a:srgbClr val="174EA6"/>
              </a:solidFill>
              <a:latin typeface="Google Sans"/>
              <a:ea typeface="Google Sans"/>
              <a:cs typeface="Google Sans"/>
              <a:sym typeface="Google Sans"/>
            </a:endParaRPr>
          </a:p>
          <a:p>
            <a:pPr indent="0" lvl="0" marL="914400" marR="0" rtl="0" algn="l">
              <a:lnSpc>
                <a:spcPct val="50000"/>
              </a:lnSpc>
              <a:spcBef>
                <a:spcPts val="0"/>
              </a:spcBef>
              <a:spcAft>
                <a:spcPts val="0"/>
              </a:spcAft>
              <a:buNone/>
            </a:pPr>
            <a:r>
              <a:t/>
            </a:r>
            <a:endParaRPr sz="2600">
              <a:solidFill>
                <a:srgbClr val="174EA6"/>
              </a:solidFill>
              <a:latin typeface="Google Sans"/>
              <a:ea typeface="Google Sans"/>
              <a:cs typeface="Google Sans"/>
              <a:sym typeface="Google Sans"/>
            </a:endParaRPr>
          </a:p>
          <a:p>
            <a:pPr indent="-622300" lvl="0" marL="914400" marR="0" rtl="0" algn="l">
              <a:lnSpc>
                <a:spcPct val="100000"/>
              </a:lnSpc>
              <a:spcBef>
                <a:spcPts val="0"/>
              </a:spcBef>
              <a:spcAft>
                <a:spcPts val="0"/>
              </a:spcAft>
              <a:buClr>
                <a:srgbClr val="174EA6"/>
              </a:buClr>
              <a:buSzPts val="2600"/>
              <a:buFont typeface="Google Sans"/>
              <a:buAutoNum type="arabicPeriod"/>
            </a:pPr>
            <a:r>
              <a:rPr lang="en" sz="2600">
                <a:solidFill>
                  <a:srgbClr val="174EA6"/>
                </a:solidFill>
                <a:latin typeface="Google Sans"/>
                <a:ea typeface="Google Sans"/>
                <a:cs typeface="Google Sans"/>
                <a:sym typeface="Google Sans"/>
              </a:rPr>
              <a:t>Mọi người sẽ nghĩ theo cách của họ.</a:t>
            </a:r>
            <a:endParaRPr sz="2600">
              <a:solidFill>
                <a:srgbClr val="174EA6"/>
              </a:solidFill>
              <a:latin typeface="Google Sans"/>
              <a:ea typeface="Google Sans"/>
              <a:cs typeface="Google Sans"/>
              <a:sym typeface="Google Sans"/>
            </a:endParaRPr>
          </a:p>
          <a:p>
            <a:pPr indent="0" lvl="0" marL="914400" marR="0" rtl="0" algn="l">
              <a:lnSpc>
                <a:spcPct val="50000"/>
              </a:lnSpc>
              <a:spcBef>
                <a:spcPts val="0"/>
              </a:spcBef>
              <a:spcAft>
                <a:spcPts val="0"/>
              </a:spcAft>
              <a:buNone/>
            </a:pPr>
            <a:r>
              <a:t/>
            </a:r>
            <a:endParaRPr sz="2600">
              <a:solidFill>
                <a:srgbClr val="174EA6"/>
              </a:solidFill>
              <a:latin typeface="Google Sans"/>
              <a:ea typeface="Google Sans"/>
              <a:cs typeface="Google Sans"/>
              <a:sym typeface="Google Sans"/>
            </a:endParaRPr>
          </a:p>
          <a:p>
            <a:pPr indent="-622300" lvl="0" marL="914400" marR="0" rtl="0" algn="l">
              <a:lnSpc>
                <a:spcPct val="100000"/>
              </a:lnSpc>
              <a:spcBef>
                <a:spcPts val="0"/>
              </a:spcBef>
              <a:spcAft>
                <a:spcPts val="0"/>
              </a:spcAft>
              <a:buClr>
                <a:srgbClr val="174EA6"/>
              </a:buClr>
              <a:buSzPts val="2600"/>
              <a:buFont typeface="Google Sans"/>
              <a:buAutoNum type="arabicPeriod"/>
            </a:pPr>
            <a:r>
              <a:rPr i="0" lang="en" sz="2600" u="none" cap="none" strike="noStrike">
                <a:solidFill>
                  <a:srgbClr val="174EA6"/>
                </a:solidFill>
                <a:latin typeface="Google Sans"/>
                <a:ea typeface="Google Sans"/>
                <a:cs typeface="Google Sans"/>
                <a:sym typeface="Google Sans"/>
              </a:rPr>
              <a:t>Tôn trọng ý kiến của người khác. Tôn trọng quyền riêng tư của bản thân và của người khác.</a:t>
            </a:r>
            <a:endParaRPr i="0" sz="2600" u="none" cap="none" strike="noStrike">
              <a:solidFill>
                <a:srgbClr val="174EA6"/>
              </a:solidFill>
              <a:latin typeface="Google Sans"/>
              <a:ea typeface="Google Sans"/>
              <a:cs typeface="Google Sans"/>
              <a:sym typeface="Google Sans"/>
            </a:endParaRPr>
          </a:p>
        </p:txBody>
      </p:sp>
      <p:pic>
        <p:nvPicPr>
          <p:cNvPr id="462" name="Google Shape;462;p68"/>
          <p:cNvPicPr preferRelativeResize="0"/>
          <p:nvPr/>
        </p:nvPicPr>
        <p:blipFill>
          <a:blip r:embed="rId5">
            <a:alphaModFix/>
          </a:blip>
          <a:stretch>
            <a:fillRect/>
          </a:stretch>
        </p:blipFill>
        <p:spPr>
          <a:xfrm>
            <a:off x="447850" y="8798600"/>
            <a:ext cx="1595550" cy="1099050"/>
          </a:xfrm>
          <a:prstGeom prst="rect">
            <a:avLst/>
          </a:prstGeom>
          <a:noFill/>
          <a:ln>
            <a:noFill/>
          </a:ln>
        </p:spPr>
      </p:pic>
      <p:pic>
        <p:nvPicPr>
          <p:cNvPr id="463" name="Google Shape;463;p68"/>
          <p:cNvPicPr preferRelativeResize="0"/>
          <p:nvPr/>
        </p:nvPicPr>
        <p:blipFill>
          <a:blip r:embed="rId6">
            <a:alphaModFix/>
          </a:blip>
          <a:stretch>
            <a:fillRect/>
          </a:stretch>
        </p:blipFill>
        <p:spPr>
          <a:xfrm>
            <a:off x="1143002" y="2767113"/>
            <a:ext cx="6729626" cy="5431675"/>
          </a:xfrm>
          <a:prstGeom prst="rect">
            <a:avLst/>
          </a:prstGeom>
          <a:noFill/>
          <a:ln>
            <a:noFill/>
          </a:ln>
        </p:spPr>
      </p:pic>
      <p:grpSp>
        <p:nvGrpSpPr>
          <p:cNvPr id="464" name="Google Shape;464;p68"/>
          <p:cNvGrpSpPr/>
          <p:nvPr/>
        </p:nvGrpSpPr>
        <p:grpSpPr>
          <a:xfrm>
            <a:off x="15063441" y="9013617"/>
            <a:ext cx="2626962" cy="797277"/>
            <a:chOff x="15136650" y="8891076"/>
            <a:chExt cx="2494504" cy="739452"/>
          </a:xfrm>
        </p:grpSpPr>
        <p:pic>
          <p:nvPicPr>
            <p:cNvPr id="465" name="Google Shape;465;p68"/>
            <p:cNvPicPr preferRelativeResize="0"/>
            <p:nvPr/>
          </p:nvPicPr>
          <p:blipFill>
            <a:blip r:embed="rId7">
              <a:alphaModFix/>
            </a:blip>
            <a:stretch>
              <a:fillRect/>
            </a:stretch>
          </p:blipFill>
          <p:spPr>
            <a:xfrm>
              <a:off x="15136650" y="8891076"/>
              <a:ext cx="637869" cy="739449"/>
            </a:xfrm>
            <a:prstGeom prst="rect">
              <a:avLst/>
            </a:prstGeom>
            <a:noFill/>
            <a:ln>
              <a:noFill/>
            </a:ln>
          </p:spPr>
        </p:pic>
        <p:pic>
          <p:nvPicPr>
            <p:cNvPr id="466" name="Google Shape;466;p68"/>
            <p:cNvPicPr preferRelativeResize="0"/>
            <p:nvPr/>
          </p:nvPicPr>
          <p:blipFill rotWithShape="1">
            <a:blip r:embed="rId8">
              <a:alphaModFix/>
            </a:blip>
            <a:srcRect b="0" l="9" r="9" t="0"/>
            <a:stretch/>
          </p:blipFill>
          <p:spPr>
            <a:xfrm>
              <a:off x="16170579" y="9155318"/>
              <a:ext cx="1460575" cy="475211"/>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50"/>
          <p:cNvSpPr txBox="1"/>
          <p:nvPr>
            <p:ph type="title"/>
          </p:nvPr>
        </p:nvSpPr>
        <p:spPr>
          <a:xfrm>
            <a:off x="2598000" y="1056550"/>
            <a:ext cx="13092000" cy="2454600"/>
          </a:xfrm>
          <a:prstGeom prst="rect">
            <a:avLst/>
          </a:prstGeom>
        </p:spPr>
        <p:txBody>
          <a:bodyPr anchorCtr="0" anchor="t" bIns="182850" lIns="182850" spcFirstLastPara="1" rIns="182850" wrap="square" tIns="182850">
            <a:noAutofit/>
          </a:bodyPr>
          <a:lstStyle/>
          <a:p>
            <a:pPr indent="0" lvl="0" marL="0" rtl="0" algn="ctr">
              <a:spcBef>
                <a:spcPts val="0"/>
              </a:spcBef>
              <a:spcAft>
                <a:spcPts val="0"/>
              </a:spcAft>
              <a:buNone/>
            </a:pPr>
            <a:r>
              <a:rPr b="1" lang="en" sz="5600">
                <a:solidFill>
                  <a:srgbClr val="434343"/>
                </a:solidFill>
                <a:latin typeface="Google Sans"/>
                <a:ea typeface="Google Sans"/>
                <a:cs typeface="Google Sans"/>
                <a:sym typeface="Google Sans"/>
              </a:rPr>
              <a:t>Em sử dụng những phương tiện nào</a:t>
            </a:r>
            <a:endParaRPr b="1" sz="5600">
              <a:solidFill>
                <a:srgbClr val="434343"/>
              </a:solidFill>
              <a:latin typeface="Google Sans"/>
              <a:ea typeface="Google Sans"/>
              <a:cs typeface="Google Sans"/>
              <a:sym typeface="Google Sans"/>
            </a:endParaRPr>
          </a:p>
          <a:p>
            <a:pPr indent="0" lvl="0" marL="0" rtl="0" algn="ctr">
              <a:spcBef>
                <a:spcPts val="0"/>
              </a:spcBef>
              <a:spcAft>
                <a:spcPts val="0"/>
              </a:spcAft>
              <a:buNone/>
            </a:pPr>
            <a:r>
              <a:rPr b="1" lang="en" sz="5600">
                <a:solidFill>
                  <a:srgbClr val="434343"/>
                </a:solidFill>
                <a:latin typeface="Google Sans"/>
                <a:ea typeface="Google Sans"/>
                <a:cs typeface="Google Sans"/>
                <a:sym typeface="Google Sans"/>
              </a:rPr>
              <a:t>dưới đây để </a:t>
            </a:r>
            <a:r>
              <a:rPr b="1" lang="en" sz="5600">
                <a:solidFill>
                  <a:srgbClr val="434343"/>
                </a:solidFill>
                <a:latin typeface="Google Sans"/>
                <a:ea typeface="Google Sans"/>
                <a:cs typeface="Google Sans"/>
                <a:sym typeface="Google Sans"/>
              </a:rPr>
              <a:t>h</a:t>
            </a:r>
            <a:r>
              <a:rPr b="1" lang="en" sz="5600">
                <a:solidFill>
                  <a:srgbClr val="434343"/>
                </a:solidFill>
                <a:latin typeface="Google Sans"/>
                <a:ea typeface="Google Sans"/>
                <a:cs typeface="Google Sans"/>
                <a:sym typeface="Google Sans"/>
              </a:rPr>
              <a:t>ọc online?</a:t>
            </a:r>
            <a:endParaRPr b="1" sz="5600">
              <a:solidFill>
                <a:srgbClr val="434343"/>
              </a:solidFill>
              <a:latin typeface="Google Sans"/>
              <a:ea typeface="Google Sans"/>
              <a:cs typeface="Google Sans"/>
              <a:sym typeface="Google Sans"/>
            </a:endParaRPr>
          </a:p>
        </p:txBody>
      </p:sp>
      <p:pic>
        <p:nvPicPr>
          <p:cNvPr id="229" name="Google Shape;229;p50"/>
          <p:cNvPicPr preferRelativeResize="0"/>
          <p:nvPr/>
        </p:nvPicPr>
        <p:blipFill>
          <a:blip r:embed="rId3">
            <a:alphaModFix/>
          </a:blip>
          <a:stretch>
            <a:fillRect/>
          </a:stretch>
        </p:blipFill>
        <p:spPr>
          <a:xfrm>
            <a:off x="1200250" y="4484987"/>
            <a:ext cx="1182468" cy="2292327"/>
          </a:xfrm>
          <a:prstGeom prst="rect">
            <a:avLst/>
          </a:prstGeom>
          <a:noFill/>
          <a:ln>
            <a:noFill/>
          </a:ln>
        </p:spPr>
      </p:pic>
      <p:pic>
        <p:nvPicPr>
          <p:cNvPr id="230" name="Google Shape;230;p50"/>
          <p:cNvPicPr preferRelativeResize="0"/>
          <p:nvPr/>
        </p:nvPicPr>
        <p:blipFill>
          <a:blip r:embed="rId4">
            <a:alphaModFix/>
          </a:blip>
          <a:stretch>
            <a:fillRect/>
          </a:stretch>
        </p:blipFill>
        <p:spPr>
          <a:xfrm>
            <a:off x="3476131" y="4111200"/>
            <a:ext cx="4209634" cy="3234999"/>
          </a:xfrm>
          <a:prstGeom prst="rect">
            <a:avLst/>
          </a:prstGeom>
          <a:noFill/>
          <a:ln>
            <a:noFill/>
          </a:ln>
        </p:spPr>
      </p:pic>
      <p:pic>
        <p:nvPicPr>
          <p:cNvPr id="231" name="Google Shape;231;p50"/>
          <p:cNvPicPr preferRelativeResize="0"/>
          <p:nvPr/>
        </p:nvPicPr>
        <p:blipFill>
          <a:blip r:embed="rId5">
            <a:alphaModFix/>
          </a:blip>
          <a:stretch>
            <a:fillRect/>
          </a:stretch>
        </p:blipFill>
        <p:spPr>
          <a:xfrm>
            <a:off x="14009802" y="4427582"/>
            <a:ext cx="3077949" cy="2602235"/>
          </a:xfrm>
          <a:prstGeom prst="rect">
            <a:avLst/>
          </a:prstGeom>
          <a:noFill/>
          <a:ln>
            <a:noFill/>
          </a:ln>
        </p:spPr>
      </p:pic>
      <p:pic>
        <p:nvPicPr>
          <p:cNvPr id="232" name="Google Shape;232;p50"/>
          <p:cNvPicPr preferRelativeResize="0"/>
          <p:nvPr/>
        </p:nvPicPr>
        <p:blipFill>
          <a:blip r:embed="rId6">
            <a:alphaModFix/>
          </a:blip>
          <a:stretch>
            <a:fillRect/>
          </a:stretch>
        </p:blipFill>
        <p:spPr>
          <a:xfrm>
            <a:off x="7935645" y="3511150"/>
            <a:ext cx="5568351" cy="4435101"/>
          </a:xfrm>
          <a:prstGeom prst="rect">
            <a:avLst/>
          </a:prstGeom>
          <a:noFill/>
          <a:ln>
            <a:noFill/>
          </a:ln>
        </p:spPr>
      </p:pic>
      <p:sp>
        <p:nvSpPr>
          <p:cNvPr id="233" name="Google Shape;233;p50"/>
          <p:cNvSpPr/>
          <p:nvPr/>
        </p:nvSpPr>
        <p:spPr>
          <a:xfrm>
            <a:off x="447850" y="9055350"/>
            <a:ext cx="3610800" cy="993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pic>
        <p:nvPicPr>
          <p:cNvPr id="234" name="Google Shape;234;p50"/>
          <p:cNvPicPr preferRelativeResize="0"/>
          <p:nvPr/>
        </p:nvPicPr>
        <p:blipFill>
          <a:blip r:embed="rId7">
            <a:alphaModFix/>
          </a:blip>
          <a:stretch>
            <a:fillRect/>
          </a:stretch>
        </p:blipFill>
        <p:spPr>
          <a:xfrm>
            <a:off x="447850" y="8798600"/>
            <a:ext cx="1595550" cy="1099050"/>
          </a:xfrm>
          <a:prstGeom prst="rect">
            <a:avLst/>
          </a:prstGeom>
          <a:noFill/>
          <a:ln>
            <a:noFill/>
          </a:ln>
        </p:spPr>
      </p:pic>
      <p:pic>
        <p:nvPicPr>
          <p:cNvPr id="235" name="Google Shape;235;p50"/>
          <p:cNvPicPr preferRelativeResize="0"/>
          <p:nvPr/>
        </p:nvPicPr>
        <p:blipFill>
          <a:blip r:embed="rId8">
            <a:alphaModFix/>
          </a:blip>
          <a:stretch>
            <a:fillRect/>
          </a:stretch>
        </p:blipFill>
        <p:spPr>
          <a:xfrm>
            <a:off x="-19200" y="10185225"/>
            <a:ext cx="18326398" cy="101800"/>
          </a:xfrm>
          <a:prstGeom prst="rect">
            <a:avLst/>
          </a:prstGeom>
          <a:noFill/>
          <a:ln>
            <a:noFill/>
          </a:ln>
        </p:spPr>
      </p:pic>
      <p:grpSp>
        <p:nvGrpSpPr>
          <p:cNvPr id="236" name="Google Shape;236;p50"/>
          <p:cNvGrpSpPr/>
          <p:nvPr/>
        </p:nvGrpSpPr>
        <p:grpSpPr>
          <a:xfrm>
            <a:off x="15063441" y="9013617"/>
            <a:ext cx="2626962" cy="797277"/>
            <a:chOff x="15136650" y="8891076"/>
            <a:chExt cx="2494504" cy="739452"/>
          </a:xfrm>
        </p:grpSpPr>
        <p:pic>
          <p:nvPicPr>
            <p:cNvPr id="237" name="Google Shape;237;p50"/>
            <p:cNvPicPr preferRelativeResize="0"/>
            <p:nvPr/>
          </p:nvPicPr>
          <p:blipFill>
            <a:blip r:embed="rId9">
              <a:alphaModFix/>
            </a:blip>
            <a:stretch>
              <a:fillRect/>
            </a:stretch>
          </p:blipFill>
          <p:spPr>
            <a:xfrm>
              <a:off x="15136650" y="8891076"/>
              <a:ext cx="637869" cy="739449"/>
            </a:xfrm>
            <a:prstGeom prst="rect">
              <a:avLst/>
            </a:prstGeom>
            <a:noFill/>
            <a:ln>
              <a:noFill/>
            </a:ln>
          </p:spPr>
        </p:pic>
        <p:pic>
          <p:nvPicPr>
            <p:cNvPr id="238" name="Google Shape;238;p50"/>
            <p:cNvPicPr preferRelativeResize="0"/>
            <p:nvPr/>
          </p:nvPicPr>
          <p:blipFill rotWithShape="1">
            <a:blip r:embed="rId10">
              <a:alphaModFix/>
            </a:blip>
            <a:srcRect b="0" l="9" r="9" t="0"/>
            <a:stretch/>
          </p:blipFill>
          <p:spPr>
            <a:xfrm>
              <a:off x="16170579" y="9155318"/>
              <a:ext cx="1460575" cy="475211"/>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51"/>
          <p:cNvSpPr txBox="1"/>
          <p:nvPr>
            <p:ph type="title"/>
          </p:nvPr>
        </p:nvSpPr>
        <p:spPr>
          <a:xfrm>
            <a:off x="3690425" y="685800"/>
            <a:ext cx="11074800" cy="2202600"/>
          </a:xfrm>
          <a:prstGeom prst="rect">
            <a:avLst/>
          </a:prstGeom>
        </p:spPr>
        <p:txBody>
          <a:bodyPr anchorCtr="0" anchor="t" bIns="182850" lIns="182850" spcFirstLastPara="1" rIns="182850" wrap="square" tIns="182850">
            <a:noAutofit/>
          </a:bodyPr>
          <a:lstStyle/>
          <a:p>
            <a:pPr indent="0" lvl="0" marL="0" rtl="0" algn="ctr">
              <a:spcBef>
                <a:spcPts val="0"/>
              </a:spcBef>
              <a:spcAft>
                <a:spcPts val="0"/>
              </a:spcAft>
              <a:buNone/>
            </a:pPr>
            <a:r>
              <a:rPr b="1" lang="en" sz="5600">
                <a:solidFill>
                  <a:srgbClr val="434343"/>
                </a:solidFill>
                <a:latin typeface="Google Sans"/>
                <a:ea typeface="Google Sans"/>
                <a:cs typeface="Google Sans"/>
                <a:sym typeface="Google Sans"/>
              </a:rPr>
              <a:t>Em</a:t>
            </a:r>
            <a:r>
              <a:rPr b="1" lang="en" sz="5600">
                <a:solidFill>
                  <a:srgbClr val="434343"/>
                </a:solidFill>
                <a:latin typeface="Google Sans"/>
                <a:ea typeface="Google Sans"/>
                <a:cs typeface="Google Sans"/>
                <a:sym typeface="Google Sans"/>
              </a:rPr>
              <a:t> </a:t>
            </a:r>
            <a:r>
              <a:rPr b="1" lang="en" sz="5600">
                <a:solidFill>
                  <a:srgbClr val="434343"/>
                </a:solidFill>
                <a:latin typeface="Google Sans"/>
                <a:ea typeface="Google Sans"/>
                <a:cs typeface="Google Sans"/>
                <a:sym typeface="Google Sans"/>
              </a:rPr>
              <a:t>có biết hay sử dụng</a:t>
            </a:r>
            <a:endParaRPr b="1" sz="5600">
              <a:solidFill>
                <a:srgbClr val="434343"/>
              </a:solidFill>
              <a:latin typeface="Google Sans"/>
              <a:ea typeface="Google Sans"/>
              <a:cs typeface="Google Sans"/>
              <a:sym typeface="Google Sans"/>
            </a:endParaRPr>
          </a:p>
          <a:p>
            <a:pPr indent="0" lvl="0" marL="0" rtl="0" algn="ctr">
              <a:spcBef>
                <a:spcPts val="0"/>
              </a:spcBef>
              <a:spcAft>
                <a:spcPts val="0"/>
              </a:spcAft>
              <a:buNone/>
            </a:pPr>
            <a:r>
              <a:rPr b="1" lang="en" sz="5600">
                <a:solidFill>
                  <a:srgbClr val="434343"/>
                </a:solidFill>
                <a:latin typeface="Google Sans"/>
                <a:ea typeface="Google Sans"/>
                <a:cs typeface="Google Sans"/>
                <a:sym typeface="Google Sans"/>
              </a:rPr>
              <a:t>những ứng dụng này không?</a:t>
            </a:r>
            <a:endParaRPr b="1" sz="5600">
              <a:solidFill>
                <a:srgbClr val="434343"/>
              </a:solidFill>
              <a:latin typeface="Google Sans"/>
              <a:ea typeface="Google Sans"/>
              <a:cs typeface="Google Sans"/>
              <a:sym typeface="Google Sans"/>
            </a:endParaRPr>
          </a:p>
        </p:txBody>
      </p:sp>
      <p:pic>
        <p:nvPicPr>
          <p:cNvPr id="244" name="Google Shape;244;p51"/>
          <p:cNvPicPr preferRelativeResize="0"/>
          <p:nvPr/>
        </p:nvPicPr>
        <p:blipFill>
          <a:blip r:embed="rId3">
            <a:alphaModFix/>
          </a:blip>
          <a:stretch>
            <a:fillRect/>
          </a:stretch>
        </p:blipFill>
        <p:spPr>
          <a:xfrm>
            <a:off x="4135700" y="6524256"/>
            <a:ext cx="2103963" cy="1981594"/>
          </a:xfrm>
          <a:prstGeom prst="rect">
            <a:avLst/>
          </a:prstGeom>
          <a:noFill/>
          <a:ln>
            <a:noFill/>
          </a:ln>
        </p:spPr>
      </p:pic>
      <p:pic>
        <p:nvPicPr>
          <p:cNvPr id="245" name="Google Shape;245;p51"/>
          <p:cNvPicPr preferRelativeResize="0"/>
          <p:nvPr/>
        </p:nvPicPr>
        <p:blipFill>
          <a:blip r:embed="rId4">
            <a:alphaModFix/>
          </a:blip>
          <a:stretch>
            <a:fillRect/>
          </a:stretch>
        </p:blipFill>
        <p:spPr>
          <a:xfrm>
            <a:off x="4135726" y="3672284"/>
            <a:ext cx="2103965" cy="1574102"/>
          </a:xfrm>
          <a:prstGeom prst="rect">
            <a:avLst/>
          </a:prstGeom>
          <a:noFill/>
          <a:ln>
            <a:noFill/>
          </a:ln>
        </p:spPr>
      </p:pic>
      <p:pic>
        <p:nvPicPr>
          <p:cNvPr id="246" name="Google Shape;246;p51"/>
          <p:cNvPicPr preferRelativeResize="0"/>
          <p:nvPr/>
        </p:nvPicPr>
        <p:blipFill>
          <a:blip r:embed="rId5">
            <a:alphaModFix/>
          </a:blip>
          <a:stretch>
            <a:fillRect/>
          </a:stretch>
        </p:blipFill>
        <p:spPr>
          <a:xfrm>
            <a:off x="8051907" y="3283450"/>
            <a:ext cx="2351788" cy="2351821"/>
          </a:xfrm>
          <a:prstGeom prst="rect">
            <a:avLst/>
          </a:prstGeom>
          <a:noFill/>
          <a:ln>
            <a:noFill/>
          </a:ln>
        </p:spPr>
      </p:pic>
      <p:pic>
        <p:nvPicPr>
          <p:cNvPr id="247" name="Google Shape;247;p51"/>
          <p:cNvPicPr preferRelativeResize="0"/>
          <p:nvPr/>
        </p:nvPicPr>
        <p:blipFill>
          <a:blip r:embed="rId6">
            <a:alphaModFix/>
          </a:blip>
          <a:stretch>
            <a:fillRect/>
          </a:stretch>
        </p:blipFill>
        <p:spPr>
          <a:xfrm>
            <a:off x="12215876" y="3574863"/>
            <a:ext cx="1768937" cy="1768957"/>
          </a:xfrm>
          <a:prstGeom prst="rect">
            <a:avLst/>
          </a:prstGeom>
          <a:noFill/>
          <a:ln>
            <a:noFill/>
          </a:ln>
        </p:spPr>
      </p:pic>
      <p:pic>
        <p:nvPicPr>
          <p:cNvPr id="248" name="Google Shape;248;p51"/>
          <p:cNvPicPr preferRelativeResize="0"/>
          <p:nvPr/>
        </p:nvPicPr>
        <p:blipFill>
          <a:blip r:embed="rId7">
            <a:alphaModFix/>
          </a:blip>
          <a:stretch>
            <a:fillRect/>
          </a:stretch>
        </p:blipFill>
        <p:spPr>
          <a:xfrm>
            <a:off x="8175838" y="6562522"/>
            <a:ext cx="2103964" cy="1905063"/>
          </a:xfrm>
          <a:prstGeom prst="rect">
            <a:avLst/>
          </a:prstGeom>
          <a:noFill/>
          <a:ln>
            <a:noFill/>
          </a:ln>
        </p:spPr>
      </p:pic>
      <p:pic>
        <p:nvPicPr>
          <p:cNvPr id="249" name="Google Shape;249;p51"/>
          <p:cNvPicPr preferRelativeResize="0"/>
          <p:nvPr/>
        </p:nvPicPr>
        <p:blipFill>
          <a:blip r:embed="rId8">
            <a:alphaModFix/>
          </a:blip>
          <a:stretch>
            <a:fillRect/>
          </a:stretch>
        </p:blipFill>
        <p:spPr>
          <a:xfrm>
            <a:off x="12048335" y="6537160"/>
            <a:ext cx="2103966" cy="1955787"/>
          </a:xfrm>
          <a:prstGeom prst="rect">
            <a:avLst/>
          </a:prstGeom>
          <a:noFill/>
          <a:ln>
            <a:noFill/>
          </a:ln>
        </p:spPr>
      </p:pic>
      <p:sp>
        <p:nvSpPr>
          <p:cNvPr id="250" name="Google Shape;250;p51"/>
          <p:cNvSpPr/>
          <p:nvPr/>
        </p:nvSpPr>
        <p:spPr>
          <a:xfrm>
            <a:off x="391900" y="9083350"/>
            <a:ext cx="3744000" cy="924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251" name="Google Shape;251;p51"/>
          <p:cNvSpPr/>
          <p:nvPr/>
        </p:nvSpPr>
        <p:spPr>
          <a:xfrm>
            <a:off x="447850" y="9055350"/>
            <a:ext cx="3610800" cy="993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pic>
        <p:nvPicPr>
          <p:cNvPr id="252" name="Google Shape;252;p51"/>
          <p:cNvPicPr preferRelativeResize="0"/>
          <p:nvPr/>
        </p:nvPicPr>
        <p:blipFill>
          <a:blip r:embed="rId9">
            <a:alphaModFix/>
          </a:blip>
          <a:stretch>
            <a:fillRect/>
          </a:stretch>
        </p:blipFill>
        <p:spPr>
          <a:xfrm>
            <a:off x="447850" y="8798600"/>
            <a:ext cx="1595550" cy="1099050"/>
          </a:xfrm>
          <a:prstGeom prst="rect">
            <a:avLst/>
          </a:prstGeom>
          <a:noFill/>
          <a:ln>
            <a:noFill/>
          </a:ln>
        </p:spPr>
      </p:pic>
      <p:pic>
        <p:nvPicPr>
          <p:cNvPr id="253" name="Google Shape;253;p51"/>
          <p:cNvPicPr preferRelativeResize="0"/>
          <p:nvPr/>
        </p:nvPicPr>
        <p:blipFill>
          <a:blip r:embed="rId10">
            <a:alphaModFix/>
          </a:blip>
          <a:stretch>
            <a:fillRect/>
          </a:stretch>
        </p:blipFill>
        <p:spPr>
          <a:xfrm>
            <a:off x="-19200" y="10185225"/>
            <a:ext cx="18326398" cy="101800"/>
          </a:xfrm>
          <a:prstGeom prst="rect">
            <a:avLst/>
          </a:prstGeom>
          <a:noFill/>
          <a:ln>
            <a:noFill/>
          </a:ln>
        </p:spPr>
      </p:pic>
      <p:grpSp>
        <p:nvGrpSpPr>
          <p:cNvPr id="254" name="Google Shape;254;p51"/>
          <p:cNvGrpSpPr/>
          <p:nvPr/>
        </p:nvGrpSpPr>
        <p:grpSpPr>
          <a:xfrm>
            <a:off x="15063441" y="9013617"/>
            <a:ext cx="2626962" cy="797277"/>
            <a:chOff x="15136650" y="8891076"/>
            <a:chExt cx="2494504" cy="739452"/>
          </a:xfrm>
        </p:grpSpPr>
        <p:pic>
          <p:nvPicPr>
            <p:cNvPr id="255" name="Google Shape;255;p51"/>
            <p:cNvPicPr preferRelativeResize="0"/>
            <p:nvPr/>
          </p:nvPicPr>
          <p:blipFill>
            <a:blip r:embed="rId11">
              <a:alphaModFix/>
            </a:blip>
            <a:stretch>
              <a:fillRect/>
            </a:stretch>
          </p:blipFill>
          <p:spPr>
            <a:xfrm>
              <a:off x="15136650" y="8891076"/>
              <a:ext cx="637869" cy="739449"/>
            </a:xfrm>
            <a:prstGeom prst="rect">
              <a:avLst/>
            </a:prstGeom>
            <a:noFill/>
            <a:ln>
              <a:noFill/>
            </a:ln>
          </p:spPr>
        </p:pic>
        <p:pic>
          <p:nvPicPr>
            <p:cNvPr id="256" name="Google Shape;256;p51"/>
            <p:cNvPicPr preferRelativeResize="0"/>
            <p:nvPr/>
          </p:nvPicPr>
          <p:blipFill rotWithShape="1">
            <a:blip r:embed="rId12">
              <a:alphaModFix/>
            </a:blip>
            <a:srcRect b="0" l="9" r="9" t="0"/>
            <a:stretch/>
          </p:blipFill>
          <p:spPr>
            <a:xfrm>
              <a:off x="16170579" y="9155318"/>
              <a:ext cx="1460575" cy="47521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52"/>
          <p:cNvSpPr txBox="1"/>
          <p:nvPr>
            <p:ph type="title"/>
          </p:nvPr>
        </p:nvSpPr>
        <p:spPr>
          <a:xfrm>
            <a:off x="2497750" y="5364750"/>
            <a:ext cx="5671800" cy="2175600"/>
          </a:xfrm>
          <a:prstGeom prst="rect">
            <a:avLst/>
          </a:prstGeom>
          <a:noFill/>
          <a:ln>
            <a:noFill/>
          </a:ln>
        </p:spPr>
        <p:txBody>
          <a:bodyPr anchorCtr="0" anchor="t" bIns="182850" lIns="182850" spcFirstLastPara="1" rIns="182850" wrap="square" tIns="182850">
            <a:noAutofit/>
          </a:bodyPr>
          <a:lstStyle/>
          <a:p>
            <a:pPr indent="0" lvl="0" marL="0" rtl="0" algn="ctr">
              <a:lnSpc>
                <a:spcPct val="115000"/>
              </a:lnSpc>
              <a:spcBef>
                <a:spcPts val="0"/>
              </a:spcBef>
              <a:spcAft>
                <a:spcPts val="0"/>
              </a:spcAft>
              <a:buClr>
                <a:schemeClr val="dk1"/>
              </a:buClr>
              <a:buSzPts val="2200"/>
              <a:buFont typeface="Arial"/>
              <a:buNone/>
            </a:pPr>
            <a:r>
              <a:rPr b="1" lang="en" sz="3600">
                <a:solidFill>
                  <a:srgbClr val="434343"/>
                </a:solidFill>
                <a:latin typeface="Google Sans"/>
                <a:ea typeface="Google Sans"/>
                <a:cs typeface="Google Sans"/>
                <a:sym typeface="Google Sans"/>
              </a:rPr>
              <a:t>“D</a:t>
            </a:r>
            <a:r>
              <a:rPr b="1" lang="en" sz="3600">
                <a:solidFill>
                  <a:srgbClr val="434343"/>
                </a:solidFill>
                <a:latin typeface="Google Sans"/>
                <a:ea typeface="Google Sans"/>
                <a:cs typeface="Google Sans"/>
                <a:sym typeface="Google Sans"/>
              </a:rPr>
              <a:t>ấu chân số”</a:t>
            </a:r>
            <a:endParaRPr b="1" sz="3600">
              <a:solidFill>
                <a:srgbClr val="434343"/>
              </a:solidFill>
              <a:latin typeface="Google Sans"/>
              <a:ea typeface="Google Sans"/>
              <a:cs typeface="Google Sans"/>
              <a:sym typeface="Google Sans"/>
            </a:endParaRPr>
          </a:p>
          <a:p>
            <a:pPr indent="0" lvl="0" marL="0" rtl="0" algn="ctr">
              <a:lnSpc>
                <a:spcPct val="115000"/>
              </a:lnSpc>
              <a:spcBef>
                <a:spcPts val="0"/>
              </a:spcBef>
              <a:spcAft>
                <a:spcPts val="0"/>
              </a:spcAft>
              <a:buClr>
                <a:schemeClr val="dk1"/>
              </a:buClr>
              <a:buSzPts val="2200"/>
              <a:buFont typeface="Arial"/>
              <a:buNone/>
            </a:pPr>
            <a:r>
              <a:rPr b="1" lang="en" sz="3600">
                <a:solidFill>
                  <a:srgbClr val="434343"/>
                </a:solidFill>
                <a:latin typeface="Google Sans"/>
                <a:ea typeface="Google Sans"/>
                <a:cs typeface="Google Sans"/>
                <a:sym typeface="Google Sans"/>
              </a:rPr>
              <a:t>Là tất cả những gì em làm trên Internet </a:t>
            </a:r>
            <a:endParaRPr b="1" sz="3600">
              <a:solidFill>
                <a:srgbClr val="434343"/>
              </a:solidFill>
              <a:latin typeface="Google Sans"/>
              <a:ea typeface="Google Sans"/>
              <a:cs typeface="Google Sans"/>
              <a:sym typeface="Google Sans"/>
            </a:endParaRPr>
          </a:p>
          <a:p>
            <a:pPr indent="0" lvl="0" marL="0" rtl="0" algn="ctr">
              <a:lnSpc>
                <a:spcPct val="115000"/>
              </a:lnSpc>
              <a:spcBef>
                <a:spcPts val="0"/>
              </a:spcBef>
              <a:spcAft>
                <a:spcPts val="0"/>
              </a:spcAft>
              <a:buClr>
                <a:schemeClr val="dk1"/>
              </a:buClr>
              <a:buSzPts val="2200"/>
              <a:buFont typeface="Arial"/>
              <a:buNone/>
            </a:pPr>
            <a:r>
              <a:t/>
            </a:r>
            <a:endParaRPr b="1" sz="3600">
              <a:solidFill>
                <a:srgbClr val="434343"/>
              </a:solidFill>
              <a:latin typeface="Google Sans"/>
              <a:ea typeface="Google Sans"/>
              <a:cs typeface="Google Sans"/>
              <a:sym typeface="Google Sans"/>
            </a:endParaRPr>
          </a:p>
        </p:txBody>
      </p:sp>
      <p:sp>
        <p:nvSpPr>
          <p:cNvPr id="262" name="Google Shape;262;p52"/>
          <p:cNvSpPr txBox="1"/>
          <p:nvPr>
            <p:ph type="title"/>
          </p:nvPr>
        </p:nvSpPr>
        <p:spPr>
          <a:xfrm>
            <a:off x="10118451" y="5364762"/>
            <a:ext cx="5671800" cy="3832200"/>
          </a:xfrm>
          <a:prstGeom prst="rect">
            <a:avLst/>
          </a:prstGeom>
          <a:noFill/>
          <a:ln>
            <a:noFill/>
          </a:ln>
        </p:spPr>
        <p:txBody>
          <a:bodyPr anchorCtr="0" anchor="t" bIns="182850" lIns="182850" spcFirstLastPara="1" rIns="182850" wrap="square" tIns="182850">
            <a:noAutofit/>
          </a:bodyPr>
          <a:lstStyle/>
          <a:p>
            <a:pPr indent="0" lvl="0" marL="0" rtl="0" algn="ctr">
              <a:lnSpc>
                <a:spcPct val="115000"/>
              </a:lnSpc>
              <a:spcBef>
                <a:spcPts val="0"/>
              </a:spcBef>
              <a:spcAft>
                <a:spcPts val="0"/>
              </a:spcAft>
              <a:buClr>
                <a:schemeClr val="dk1"/>
              </a:buClr>
              <a:buSzPts val="2200"/>
              <a:buFont typeface="Arial"/>
              <a:buNone/>
            </a:pPr>
            <a:r>
              <a:rPr b="1" lang="en" sz="3600">
                <a:solidFill>
                  <a:srgbClr val="434343"/>
                </a:solidFill>
                <a:latin typeface="Google Sans"/>
                <a:ea typeface="Google Sans"/>
                <a:cs typeface="Google Sans"/>
                <a:sym typeface="Google Sans"/>
              </a:rPr>
              <a:t>Hãy hết sức thận trọng khi chia sẻ</a:t>
            </a:r>
            <a:r>
              <a:rPr b="1" lang="en" sz="3600">
                <a:solidFill>
                  <a:srgbClr val="434343"/>
                </a:solidFill>
                <a:latin typeface="Google Sans"/>
                <a:ea typeface="Google Sans"/>
                <a:cs typeface="Google Sans"/>
                <a:sym typeface="Google Sans"/>
              </a:rPr>
              <a:t> </a:t>
            </a:r>
            <a:endParaRPr b="1" sz="3600">
              <a:solidFill>
                <a:srgbClr val="434343"/>
              </a:solidFill>
              <a:latin typeface="Google Sans"/>
              <a:ea typeface="Google Sans"/>
              <a:cs typeface="Google Sans"/>
              <a:sym typeface="Google Sans"/>
            </a:endParaRPr>
          </a:p>
          <a:p>
            <a:pPr indent="0" lvl="0" marL="0" rtl="0" algn="ctr">
              <a:lnSpc>
                <a:spcPct val="115000"/>
              </a:lnSpc>
              <a:spcBef>
                <a:spcPts val="0"/>
              </a:spcBef>
              <a:spcAft>
                <a:spcPts val="0"/>
              </a:spcAft>
              <a:buClr>
                <a:schemeClr val="dk1"/>
              </a:buClr>
              <a:buSzPts val="2200"/>
              <a:buFont typeface="Arial"/>
              <a:buNone/>
            </a:pPr>
            <a:r>
              <a:t/>
            </a:r>
            <a:endParaRPr b="1" sz="3600">
              <a:solidFill>
                <a:srgbClr val="434343"/>
              </a:solidFill>
              <a:latin typeface="Google Sans"/>
              <a:ea typeface="Google Sans"/>
              <a:cs typeface="Google Sans"/>
              <a:sym typeface="Google Sans"/>
            </a:endParaRPr>
          </a:p>
        </p:txBody>
      </p:sp>
      <p:grpSp>
        <p:nvGrpSpPr>
          <p:cNvPr id="263" name="Google Shape;263;p52"/>
          <p:cNvGrpSpPr/>
          <p:nvPr/>
        </p:nvGrpSpPr>
        <p:grpSpPr>
          <a:xfrm>
            <a:off x="3792028" y="1868703"/>
            <a:ext cx="3083256" cy="3083256"/>
            <a:chOff x="1292429" y="1058009"/>
            <a:chExt cx="1980000" cy="1980000"/>
          </a:xfrm>
        </p:grpSpPr>
        <p:sp>
          <p:nvSpPr>
            <p:cNvPr id="264" name="Google Shape;264;p52"/>
            <p:cNvSpPr/>
            <p:nvPr/>
          </p:nvSpPr>
          <p:spPr>
            <a:xfrm>
              <a:off x="1292429" y="1058009"/>
              <a:ext cx="1980000" cy="1980000"/>
            </a:xfrm>
            <a:prstGeom prst="ellipse">
              <a:avLst/>
            </a:prstGeom>
            <a:noFill/>
            <a:ln cap="flat" cmpd="sng" w="28575">
              <a:solidFill>
                <a:srgbClr val="4285F4"/>
              </a:solidFill>
              <a:prstDash val="solid"/>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7200"/>
                <a:buFont typeface="Arial"/>
                <a:buNone/>
              </a:pPr>
              <a:r>
                <a:t/>
              </a:r>
              <a:endParaRPr b="1" i="0" sz="7200" u="none" cap="none" strike="noStrike">
                <a:solidFill>
                  <a:srgbClr val="166BBB"/>
                </a:solidFill>
                <a:latin typeface="Google Sans"/>
                <a:ea typeface="Google Sans"/>
                <a:cs typeface="Google Sans"/>
                <a:sym typeface="Google Sans"/>
              </a:endParaRPr>
            </a:p>
          </p:txBody>
        </p:sp>
        <p:pic>
          <p:nvPicPr>
            <p:cNvPr id="265" name="Google Shape;265;p52"/>
            <p:cNvPicPr preferRelativeResize="0"/>
            <p:nvPr/>
          </p:nvPicPr>
          <p:blipFill rotWithShape="1">
            <a:blip r:embed="rId3">
              <a:alphaModFix/>
            </a:blip>
            <a:srcRect b="0" l="0" r="0" t="0"/>
            <a:stretch/>
          </p:blipFill>
          <p:spPr>
            <a:xfrm rot="-4270119">
              <a:off x="1448602" y="1521762"/>
              <a:ext cx="1640631" cy="1052497"/>
            </a:xfrm>
            <a:prstGeom prst="rect">
              <a:avLst/>
            </a:prstGeom>
            <a:noFill/>
            <a:ln>
              <a:noFill/>
            </a:ln>
          </p:spPr>
        </p:pic>
      </p:grpSp>
      <p:sp>
        <p:nvSpPr>
          <p:cNvPr id="266" name="Google Shape;266;p52"/>
          <p:cNvSpPr/>
          <p:nvPr/>
        </p:nvSpPr>
        <p:spPr>
          <a:xfrm>
            <a:off x="419900" y="9027350"/>
            <a:ext cx="3597000" cy="1050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267" name="Google Shape;267;p52"/>
          <p:cNvSpPr/>
          <p:nvPr/>
        </p:nvSpPr>
        <p:spPr>
          <a:xfrm>
            <a:off x="447850" y="9055350"/>
            <a:ext cx="3610800" cy="993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pic>
        <p:nvPicPr>
          <p:cNvPr id="268" name="Google Shape;268;p52"/>
          <p:cNvPicPr preferRelativeResize="0"/>
          <p:nvPr/>
        </p:nvPicPr>
        <p:blipFill>
          <a:blip r:embed="rId4">
            <a:alphaModFix/>
          </a:blip>
          <a:stretch>
            <a:fillRect/>
          </a:stretch>
        </p:blipFill>
        <p:spPr>
          <a:xfrm>
            <a:off x="447850" y="8798600"/>
            <a:ext cx="1595550" cy="1099050"/>
          </a:xfrm>
          <a:prstGeom prst="rect">
            <a:avLst/>
          </a:prstGeom>
          <a:noFill/>
          <a:ln>
            <a:noFill/>
          </a:ln>
        </p:spPr>
      </p:pic>
      <p:pic>
        <p:nvPicPr>
          <p:cNvPr id="269" name="Google Shape;269;p52"/>
          <p:cNvPicPr preferRelativeResize="0"/>
          <p:nvPr/>
        </p:nvPicPr>
        <p:blipFill>
          <a:blip r:embed="rId5">
            <a:alphaModFix/>
          </a:blip>
          <a:stretch>
            <a:fillRect/>
          </a:stretch>
        </p:blipFill>
        <p:spPr>
          <a:xfrm>
            <a:off x="-19200" y="10185225"/>
            <a:ext cx="18326398" cy="101800"/>
          </a:xfrm>
          <a:prstGeom prst="rect">
            <a:avLst/>
          </a:prstGeom>
          <a:noFill/>
          <a:ln>
            <a:noFill/>
          </a:ln>
        </p:spPr>
      </p:pic>
      <p:pic>
        <p:nvPicPr>
          <p:cNvPr id="270" name="Google Shape;270;p52"/>
          <p:cNvPicPr preferRelativeResize="0"/>
          <p:nvPr/>
        </p:nvPicPr>
        <p:blipFill>
          <a:blip r:embed="rId6">
            <a:alphaModFix/>
          </a:blip>
          <a:stretch>
            <a:fillRect/>
          </a:stretch>
        </p:blipFill>
        <p:spPr>
          <a:xfrm>
            <a:off x="10849475" y="1607901"/>
            <a:ext cx="4209751" cy="4431799"/>
          </a:xfrm>
          <a:prstGeom prst="rect">
            <a:avLst/>
          </a:prstGeom>
          <a:noFill/>
          <a:ln>
            <a:noFill/>
          </a:ln>
        </p:spPr>
      </p:pic>
      <p:grpSp>
        <p:nvGrpSpPr>
          <p:cNvPr id="271" name="Google Shape;271;p52"/>
          <p:cNvGrpSpPr/>
          <p:nvPr/>
        </p:nvGrpSpPr>
        <p:grpSpPr>
          <a:xfrm>
            <a:off x="15063441" y="9013617"/>
            <a:ext cx="2626962" cy="797277"/>
            <a:chOff x="15136650" y="8891076"/>
            <a:chExt cx="2494504" cy="739452"/>
          </a:xfrm>
        </p:grpSpPr>
        <p:pic>
          <p:nvPicPr>
            <p:cNvPr id="272" name="Google Shape;272;p52"/>
            <p:cNvPicPr preferRelativeResize="0"/>
            <p:nvPr/>
          </p:nvPicPr>
          <p:blipFill>
            <a:blip r:embed="rId7">
              <a:alphaModFix/>
            </a:blip>
            <a:stretch>
              <a:fillRect/>
            </a:stretch>
          </p:blipFill>
          <p:spPr>
            <a:xfrm>
              <a:off x="15136650" y="8891076"/>
              <a:ext cx="637869" cy="739449"/>
            </a:xfrm>
            <a:prstGeom prst="rect">
              <a:avLst/>
            </a:prstGeom>
            <a:noFill/>
            <a:ln>
              <a:noFill/>
            </a:ln>
          </p:spPr>
        </p:pic>
        <p:pic>
          <p:nvPicPr>
            <p:cNvPr id="273" name="Google Shape;273;p52"/>
            <p:cNvPicPr preferRelativeResize="0"/>
            <p:nvPr/>
          </p:nvPicPr>
          <p:blipFill rotWithShape="1">
            <a:blip r:embed="rId8">
              <a:alphaModFix/>
            </a:blip>
            <a:srcRect b="0" l="9" r="9" t="0"/>
            <a:stretch/>
          </p:blipFill>
          <p:spPr>
            <a:xfrm>
              <a:off x="16170579" y="9155318"/>
              <a:ext cx="1460575" cy="475211"/>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3"/>
          <p:cNvSpPr txBox="1"/>
          <p:nvPr>
            <p:ph type="title"/>
          </p:nvPr>
        </p:nvSpPr>
        <p:spPr>
          <a:xfrm>
            <a:off x="2350800" y="1839500"/>
            <a:ext cx="13586400" cy="1357800"/>
          </a:xfrm>
          <a:prstGeom prst="rect">
            <a:avLst/>
          </a:prstGeom>
          <a:noFill/>
          <a:ln>
            <a:noFill/>
          </a:ln>
        </p:spPr>
        <p:txBody>
          <a:bodyPr anchorCtr="0" anchor="t" bIns="182850" lIns="182850" spcFirstLastPara="1" rIns="182850" wrap="square" tIns="182850">
            <a:noAutofit/>
          </a:bodyPr>
          <a:lstStyle/>
          <a:p>
            <a:pPr indent="0" lvl="0" marL="0" rtl="0" algn="ctr">
              <a:lnSpc>
                <a:spcPct val="115000"/>
              </a:lnSpc>
              <a:spcBef>
                <a:spcPts val="0"/>
              </a:spcBef>
              <a:spcAft>
                <a:spcPts val="0"/>
              </a:spcAft>
              <a:buClr>
                <a:schemeClr val="dk1"/>
              </a:buClr>
              <a:buSzPts val="2200"/>
              <a:buFont typeface="Arial"/>
              <a:buNone/>
            </a:pPr>
            <a:r>
              <a:rPr b="1" lang="en" sz="5600">
                <a:solidFill>
                  <a:schemeClr val="lt1"/>
                </a:solidFill>
                <a:latin typeface="Google Sans"/>
                <a:ea typeface="Google Sans"/>
                <a:cs typeface="Google Sans"/>
                <a:sym typeface="Google Sans"/>
              </a:rPr>
              <a:t>Game: Bạn sẽ </a:t>
            </a:r>
            <a:r>
              <a:rPr b="1" lang="en" sz="5600">
                <a:solidFill>
                  <a:schemeClr val="lt1"/>
                </a:solidFill>
                <a:latin typeface="Google Sans"/>
                <a:ea typeface="Google Sans"/>
                <a:cs typeface="Google Sans"/>
                <a:sym typeface="Google Sans"/>
              </a:rPr>
              <a:t>chia</a:t>
            </a:r>
            <a:r>
              <a:rPr b="1" lang="en" sz="5600">
                <a:solidFill>
                  <a:schemeClr val="lt1"/>
                </a:solidFill>
                <a:latin typeface="Google Sans"/>
                <a:ea typeface="Google Sans"/>
                <a:cs typeface="Google Sans"/>
                <a:sym typeface="Google Sans"/>
              </a:rPr>
              <a:t> sẻ</a:t>
            </a:r>
            <a:r>
              <a:rPr lang="en" sz="5600">
                <a:solidFill>
                  <a:schemeClr val="lt1"/>
                </a:solidFill>
              </a:rPr>
              <a:t> </a:t>
            </a:r>
            <a:r>
              <a:rPr b="1" lang="en" sz="5600">
                <a:solidFill>
                  <a:schemeClr val="lt1"/>
                </a:solidFill>
                <a:latin typeface="Google Sans"/>
                <a:ea typeface="Google Sans"/>
                <a:cs typeface="Google Sans"/>
                <a:sym typeface="Google Sans"/>
              </a:rPr>
              <a:t>với ai?</a:t>
            </a:r>
            <a:endParaRPr b="1" sz="5600">
              <a:solidFill>
                <a:schemeClr val="lt1"/>
              </a:solidFill>
              <a:latin typeface="Google Sans"/>
              <a:ea typeface="Google Sans"/>
              <a:cs typeface="Google Sans"/>
              <a:sym typeface="Google Sans"/>
            </a:endParaRPr>
          </a:p>
        </p:txBody>
      </p:sp>
      <p:pic>
        <p:nvPicPr>
          <p:cNvPr id="279" name="Google Shape;279;p53"/>
          <p:cNvPicPr preferRelativeResize="0"/>
          <p:nvPr/>
        </p:nvPicPr>
        <p:blipFill>
          <a:blip r:embed="rId3">
            <a:alphaModFix/>
          </a:blip>
          <a:stretch>
            <a:fillRect/>
          </a:stretch>
        </p:blipFill>
        <p:spPr>
          <a:xfrm>
            <a:off x="30273300" y="17783264"/>
            <a:ext cx="1275751" cy="1476641"/>
          </a:xfrm>
          <a:prstGeom prst="rect">
            <a:avLst/>
          </a:prstGeom>
          <a:noFill/>
          <a:ln>
            <a:noFill/>
          </a:ln>
        </p:spPr>
      </p:pic>
      <p:pic>
        <p:nvPicPr>
          <p:cNvPr id="280" name="Google Shape;280;p53"/>
          <p:cNvPicPr preferRelativeResize="0"/>
          <p:nvPr/>
        </p:nvPicPr>
        <p:blipFill>
          <a:blip r:embed="rId4">
            <a:alphaModFix/>
          </a:blip>
          <a:stretch>
            <a:fillRect/>
          </a:stretch>
        </p:blipFill>
        <p:spPr>
          <a:xfrm>
            <a:off x="32341143" y="18063009"/>
            <a:ext cx="2921155" cy="917140"/>
          </a:xfrm>
          <a:prstGeom prst="rect">
            <a:avLst/>
          </a:prstGeom>
          <a:noFill/>
          <a:ln>
            <a:noFill/>
          </a:ln>
        </p:spPr>
      </p:pic>
      <p:pic>
        <p:nvPicPr>
          <p:cNvPr id="281" name="Google Shape;281;p53"/>
          <p:cNvPicPr preferRelativeResize="0"/>
          <p:nvPr/>
        </p:nvPicPr>
        <p:blipFill>
          <a:blip r:embed="rId5">
            <a:alphaModFix/>
          </a:blip>
          <a:stretch>
            <a:fillRect/>
          </a:stretch>
        </p:blipFill>
        <p:spPr>
          <a:xfrm>
            <a:off x="6821802" y="3353350"/>
            <a:ext cx="5376651" cy="5660250"/>
          </a:xfrm>
          <a:prstGeom prst="rect">
            <a:avLst/>
          </a:prstGeom>
          <a:noFill/>
          <a:ln>
            <a:noFill/>
          </a:ln>
        </p:spPr>
      </p:pic>
      <p:pic>
        <p:nvPicPr>
          <p:cNvPr id="282" name="Google Shape;282;p53"/>
          <p:cNvPicPr preferRelativeResize="0"/>
          <p:nvPr/>
        </p:nvPicPr>
        <p:blipFill>
          <a:blip r:embed="rId3">
            <a:alphaModFix/>
          </a:blip>
          <a:stretch>
            <a:fillRect/>
          </a:stretch>
        </p:blipFill>
        <p:spPr>
          <a:xfrm>
            <a:off x="15063827" y="9013622"/>
            <a:ext cx="688799" cy="797252"/>
          </a:xfrm>
          <a:prstGeom prst="rect">
            <a:avLst/>
          </a:prstGeom>
          <a:noFill/>
          <a:ln>
            <a:noFill/>
          </a:ln>
        </p:spPr>
      </p:pic>
      <p:pic>
        <p:nvPicPr>
          <p:cNvPr id="283" name="Google Shape;283;p53"/>
          <p:cNvPicPr preferRelativeResize="0"/>
          <p:nvPr/>
        </p:nvPicPr>
        <p:blipFill>
          <a:blip r:embed="rId4">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4"/>
          <p:cNvSpPr txBox="1"/>
          <p:nvPr>
            <p:ph type="title"/>
          </p:nvPr>
        </p:nvSpPr>
        <p:spPr>
          <a:xfrm>
            <a:off x="5968500" y="463300"/>
            <a:ext cx="6351000" cy="1357800"/>
          </a:xfrm>
          <a:prstGeom prst="rect">
            <a:avLst/>
          </a:prstGeom>
          <a:noFill/>
          <a:ln>
            <a:noFill/>
          </a:ln>
        </p:spPr>
        <p:txBody>
          <a:bodyPr anchorCtr="0" anchor="t" bIns="182850" lIns="182850" spcFirstLastPara="1" rIns="182850" wrap="square" tIns="182850">
            <a:noAutofit/>
          </a:bodyPr>
          <a:lstStyle/>
          <a:p>
            <a:pPr indent="0" lvl="0" marL="0" rtl="0" algn="ctr">
              <a:lnSpc>
                <a:spcPct val="100000"/>
              </a:lnSpc>
              <a:spcBef>
                <a:spcPts val="0"/>
              </a:spcBef>
              <a:spcAft>
                <a:spcPts val="0"/>
              </a:spcAft>
              <a:buSzPts val="5600"/>
              <a:buNone/>
            </a:pPr>
            <a:r>
              <a:rPr lang="en"/>
              <a:t>Bạn sẽ cần:</a:t>
            </a:r>
            <a:endParaRPr/>
          </a:p>
        </p:txBody>
      </p:sp>
      <p:pic>
        <p:nvPicPr>
          <p:cNvPr id="289" name="Google Shape;289;p54"/>
          <p:cNvPicPr preferRelativeResize="0"/>
          <p:nvPr/>
        </p:nvPicPr>
        <p:blipFill rotWithShape="1">
          <a:blip r:embed="rId3">
            <a:alphaModFix/>
          </a:blip>
          <a:srcRect b="9901" l="0" r="0" t="0"/>
          <a:stretch/>
        </p:blipFill>
        <p:spPr>
          <a:xfrm>
            <a:off x="805200" y="1894400"/>
            <a:ext cx="8270602" cy="5759726"/>
          </a:xfrm>
          <a:prstGeom prst="rect">
            <a:avLst/>
          </a:prstGeom>
          <a:noFill/>
          <a:ln>
            <a:noFill/>
          </a:ln>
        </p:spPr>
      </p:pic>
      <p:pic>
        <p:nvPicPr>
          <p:cNvPr id="290" name="Google Shape;290;p54"/>
          <p:cNvPicPr preferRelativeResize="0"/>
          <p:nvPr/>
        </p:nvPicPr>
        <p:blipFill rotWithShape="1">
          <a:blip r:embed="rId4">
            <a:alphaModFix/>
          </a:blip>
          <a:srcRect b="9901" l="0" r="0" t="0"/>
          <a:stretch/>
        </p:blipFill>
        <p:spPr>
          <a:xfrm>
            <a:off x="9212200" y="1894276"/>
            <a:ext cx="8270602" cy="5759726"/>
          </a:xfrm>
          <a:prstGeom prst="rect">
            <a:avLst/>
          </a:prstGeom>
          <a:noFill/>
          <a:ln>
            <a:noFill/>
          </a:ln>
        </p:spPr>
      </p:pic>
      <p:pic>
        <p:nvPicPr>
          <p:cNvPr id="291" name="Google Shape;291;p54"/>
          <p:cNvPicPr preferRelativeResize="0"/>
          <p:nvPr/>
        </p:nvPicPr>
        <p:blipFill>
          <a:blip r:embed="rId5">
            <a:alphaModFix/>
          </a:blip>
          <a:stretch>
            <a:fillRect/>
          </a:stretch>
        </p:blipFill>
        <p:spPr>
          <a:xfrm>
            <a:off x="15063827" y="9013622"/>
            <a:ext cx="688799" cy="797252"/>
          </a:xfrm>
          <a:prstGeom prst="rect">
            <a:avLst/>
          </a:prstGeom>
          <a:noFill/>
          <a:ln>
            <a:noFill/>
          </a:ln>
        </p:spPr>
      </p:pic>
      <p:pic>
        <p:nvPicPr>
          <p:cNvPr id="292" name="Google Shape;292;p54"/>
          <p:cNvPicPr preferRelativeResize="0"/>
          <p:nvPr/>
        </p:nvPicPr>
        <p:blipFill>
          <a:blip r:embed="rId6">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55"/>
          <p:cNvPicPr preferRelativeResize="0"/>
          <p:nvPr/>
        </p:nvPicPr>
        <p:blipFill rotWithShape="1">
          <a:blip r:embed="rId3">
            <a:alphaModFix/>
          </a:blip>
          <a:srcRect b="208" l="0" r="0" t="219"/>
          <a:stretch/>
        </p:blipFill>
        <p:spPr>
          <a:xfrm>
            <a:off x="10337150" y="2152500"/>
            <a:ext cx="6001255" cy="6001348"/>
          </a:xfrm>
          <a:prstGeom prst="rect">
            <a:avLst/>
          </a:prstGeom>
          <a:noFill/>
          <a:ln>
            <a:noFill/>
          </a:ln>
        </p:spPr>
      </p:pic>
      <p:sp>
        <p:nvSpPr>
          <p:cNvPr id="298" name="Google Shape;298;p55"/>
          <p:cNvSpPr txBox="1"/>
          <p:nvPr>
            <p:ph type="title"/>
          </p:nvPr>
        </p:nvSpPr>
        <p:spPr>
          <a:xfrm>
            <a:off x="2509600" y="1404700"/>
            <a:ext cx="5392200" cy="1996200"/>
          </a:xfrm>
          <a:prstGeom prst="rect">
            <a:avLst/>
          </a:prstGeom>
          <a:noFill/>
          <a:ln>
            <a:noFill/>
          </a:ln>
        </p:spPr>
        <p:txBody>
          <a:bodyPr anchorCtr="0" anchor="ctr" bIns="182850" lIns="182850" spcFirstLastPara="1" rIns="182850" wrap="square" tIns="182850">
            <a:noAutofit/>
          </a:bodyPr>
          <a:lstStyle/>
          <a:p>
            <a:pPr indent="0" lvl="0" marL="0" rtl="0" algn="ctr">
              <a:lnSpc>
                <a:spcPct val="100000"/>
              </a:lnSpc>
              <a:spcBef>
                <a:spcPts val="0"/>
              </a:spcBef>
              <a:spcAft>
                <a:spcPts val="0"/>
              </a:spcAft>
              <a:buClr>
                <a:schemeClr val="dk1"/>
              </a:buClr>
              <a:buSzPts val="2200"/>
              <a:buFont typeface="Arial"/>
              <a:buNone/>
            </a:pPr>
            <a:r>
              <a:rPr lang="en" sz="3200">
                <a:solidFill>
                  <a:srgbClr val="434343"/>
                </a:solidFill>
                <a:latin typeface="Google Sans"/>
                <a:ea typeface="Google Sans"/>
                <a:cs typeface="Google Sans"/>
                <a:sym typeface="Google Sans"/>
              </a:rPr>
              <a:t>Ảnh tôi hồi mới</a:t>
            </a:r>
            <a:endParaRPr sz="3200">
              <a:solidFill>
                <a:srgbClr val="434343"/>
              </a:solidFill>
              <a:latin typeface="Google Sans"/>
              <a:ea typeface="Google Sans"/>
              <a:cs typeface="Google Sans"/>
              <a:sym typeface="Google Sans"/>
            </a:endParaRPr>
          </a:p>
          <a:p>
            <a:pPr indent="0" lvl="0" marL="0" rtl="0" algn="ctr">
              <a:lnSpc>
                <a:spcPct val="100000"/>
              </a:lnSpc>
              <a:spcBef>
                <a:spcPts val="0"/>
              </a:spcBef>
              <a:spcAft>
                <a:spcPts val="0"/>
              </a:spcAft>
              <a:buClr>
                <a:schemeClr val="dk1"/>
              </a:buClr>
              <a:buSzPts val="2200"/>
              <a:buFont typeface="Arial"/>
              <a:buNone/>
            </a:pPr>
            <a:r>
              <a:rPr lang="en" sz="3200">
                <a:solidFill>
                  <a:srgbClr val="434343"/>
                </a:solidFill>
                <a:latin typeface="Google Sans"/>
                <a:ea typeface="Google Sans"/>
                <a:cs typeface="Google Sans"/>
                <a:sym typeface="Google Sans"/>
              </a:rPr>
              <a:t>chập chững biết đi nè!</a:t>
            </a:r>
            <a:endParaRPr sz="3200">
              <a:solidFill>
                <a:srgbClr val="434343"/>
              </a:solidFill>
              <a:latin typeface="Google Sans"/>
              <a:ea typeface="Google Sans"/>
              <a:cs typeface="Google Sans"/>
              <a:sym typeface="Google Sans"/>
            </a:endParaRPr>
          </a:p>
          <a:p>
            <a:pPr indent="0" lvl="0" marL="0" rtl="0" algn="ctr">
              <a:lnSpc>
                <a:spcPct val="100000"/>
              </a:lnSpc>
              <a:spcBef>
                <a:spcPts val="0"/>
              </a:spcBef>
              <a:spcAft>
                <a:spcPts val="0"/>
              </a:spcAft>
              <a:buClr>
                <a:schemeClr val="dk1"/>
              </a:buClr>
              <a:buSzPts val="2200"/>
              <a:buFont typeface="Arial"/>
              <a:buNone/>
            </a:pPr>
            <a:r>
              <a:rPr lang="en" sz="3200">
                <a:solidFill>
                  <a:srgbClr val="434343"/>
                </a:solidFill>
                <a:latin typeface="Google Sans"/>
                <a:ea typeface="Google Sans"/>
                <a:cs typeface="Google Sans"/>
                <a:sym typeface="Google Sans"/>
              </a:rPr>
              <a:t>Trông vui chưa! </a:t>
            </a:r>
            <a:endParaRPr sz="3200">
              <a:solidFill>
                <a:srgbClr val="434343"/>
              </a:solidFill>
              <a:latin typeface="Google Sans"/>
              <a:ea typeface="Google Sans"/>
              <a:cs typeface="Google Sans"/>
              <a:sym typeface="Google Sans"/>
            </a:endParaRPr>
          </a:p>
        </p:txBody>
      </p:sp>
      <p:sp>
        <p:nvSpPr>
          <p:cNvPr id="299" name="Google Shape;299;p55"/>
          <p:cNvSpPr txBox="1"/>
          <p:nvPr>
            <p:ph idx="2" type="title"/>
          </p:nvPr>
        </p:nvSpPr>
        <p:spPr>
          <a:xfrm>
            <a:off x="546350" y="402500"/>
            <a:ext cx="7120800" cy="652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SzPts val="5600"/>
              <a:buNone/>
            </a:pPr>
            <a:r>
              <a:rPr lang="en" sz="2000">
                <a:latin typeface="Google Sans"/>
                <a:ea typeface="Google Sans"/>
                <a:cs typeface="Google Sans"/>
                <a:sym typeface="Google Sans"/>
              </a:rPr>
              <a:t>Tình huống 1</a:t>
            </a:r>
            <a:endParaRPr sz="2000">
              <a:latin typeface="Google Sans"/>
              <a:ea typeface="Google Sans"/>
              <a:cs typeface="Google Sans"/>
              <a:sym typeface="Google Sans"/>
            </a:endParaRPr>
          </a:p>
        </p:txBody>
      </p:sp>
      <p:pic>
        <p:nvPicPr>
          <p:cNvPr id="300" name="Google Shape;300;p55"/>
          <p:cNvPicPr preferRelativeResize="0"/>
          <p:nvPr/>
        </p:nvPicPr>
        <p:blipFill>
          <a:blip r:embed="rId4">
            <a:alphaModFix/>
          </a:blip>
          <a:stretch>
            <a:fillRect/>
          </a:stretch>
        </p:blipFill>
        <p:spPr>
          <a:xfrm>
            <a:off x="15063827" y="9013622"/>
            <a:ext cx="688799" cy="797252"/>
          </a:xfrm>
          <a:prstGeom prst="rect">
            <a:avLst/>
          </a:prstGeom>
          <a:noFill/>
          <a:ln>
            <a:noFill/>
          </a:ln>
        </p:spPr>
      </p:pic>
      <p:pic>
        <p:nvPicPr>
          <p:cNvPr id="301" name="Google Shape;301;p55"/>
          <p:cNvPicPr preferRelativeResize="0"/>
          <p:nvPr/>
        </p:nvPicPr>
        <p:blipFill>
          <a:blip r:embed="rId5">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6"/>
          <p:cNvSpPr txBox="1"/>
          <p:nvPr>
            <p:ph type="title"/>
          </p:nvPr>
        </p:nvSpPr>
        <p:spPr>
          <a:xfrm>
            <a:off x="8780150" y="2585050"/>
            <a:ext cx="7906800" cy="4544400"/>
          </a:xfrm>
          <a:prstGeom prst="rect">
            <a:avLst/>
          </a:prstGeom>
          <a:noFill/>
          <a:ln>
            <a:noFill/>
          </a:ln>
        </p:spPr>
        <p:txBody>
          <a:bodyPr anchorCtr="0" anchor="ctr" bIns="182850" lIns="182850" spcFirstLastPara="1" rIns="182850" wrap="square" tIns="182850">
            <a:noAutofit/>
          </a:bodyPr>
          <a:lstStyle/>
          <a:p>
            <a:pPr indent="0" lvl="0" marL="0" rtl="0" algn="l">
              <a:lnSpc>
                <a:spcPct val="115000"/>
              </a:lnSpc>
              <a:spcBef>
                <a:spcPts val="0"/>
              </a:spcBef>
              <a:spcAft>
                <a:spcPts val="0"/>
              </a:spcAft>
              <a:buClr>
                <a:schemeClr val="dk1"/>
              </a:buClr>
              <a:buSzPts val="2200"/>
              <a:buFont typeface="Arial"/>
              <a:buNone/>
            </a:pPr>
            <a:r>
              <a:t/>
            </a:r>
            <a:endParaRPr sz="4000">
              <a:solidFill>
                <a:schemeClr val="lt1"/>
              </a:solidFill>
              <a:latin typeface="Google Sans"/>
              <a:ea typeface="Google Sans"/>
              <a:cs typeface="Google Sans"/>
              <a:sym typeface="Google Sans"/>
            </a:endParaRPr>
          </a:p>
          <a:p>
            <a:pPr indent="0" lvl="0" marL="0" rtl="0" algn="l">
              <a:lnSpc>
                <a:spcPct val="115000"/>
              </a:lnSpc>
              <a:spcBef>
                <a:spcPts val="0"/>
              </a:spcBef>
              <a:spcAft>
                <a:spcPts val="0"/>
              </a:spcAft>
              <a:buClr>
                <a:schemeClr val="dk1"/>
              </a:buClr>
              <a:buSzPts val="2200"/>
              <a:buFont typeface="Arial"/>
              <a:buNone/>
            </a:pPr>
            <a:r>
              <a:rPr b="1" lang="en" sz="4000">
                <a:solidFill>
                  <a:schemeClr val="lt1"/>
                </a:solidFill>
                <a:latin typeface="Google Sans"/>
                <a:ea typeface="Google Sans"/>
                <a:cs typeface="Google Sans"/>
                <a:sym typeface="Google Sans"/>
              </a:rPr>
              <a:t>Chia sẻ công khai một bài hát hay một video thì không sao cả. </a:t>
            </a:r>
            <a:r>
              <a:rPr b="1" lang="en" sz="4000">
                <a:solidFill>
                  <a:schemeClr val="lt1"/>
                </a:solidFill>
                <a:latin typeface="Google Sans"/>
                <a:ea typeface="Google Sans"/>
                <a:cs typeface="Google Sans"/>
                <a:sym typeface="Google Sans"/>
              </a:rPr>
              <a:t>Nhưng em đừng nên chia sẻ quá thường xuyên nhé!</a:t>
            </a:r>
            <a:r>
              <a:rPr b="1" lang="en" sz="4000">
                <a:solidFill>
                  <a:schemeClr val="lt1"/>
                </a:solidFill>
                <a:latin typeface="Google Sans"/>
                <a:ea typeface="Google Sans"/>
                <a:cs typeface="Google Sans"/>
                <a:sym typeface="Google Sans"/>
              </a:rPr>
              <a:t> </a:t>
            </a:r>
            <a:endParaRPr b="1" sz="4000">
              <a:solidFill>
                <a:schemeClr val="lt1"/>
              </a:solidFill>
              <a:latin typeface="Google Sans"/>
              <a:ea typeface="Google Sans"/>
              <a:cs typeface="Google Sans"/>
              <a:sym typeface="Google Sans"/>
            </a:endParaRPr>
          </a:p>
          <a:p>
            <a:pPr indent="0" lvl="0" marL="0" rtl="0" algn="l">
              <a:lnSpc>
                <a:spcPct val="100000"/>
              </a:lnSpc>
              <a:spcBef>
                <a:spcPts val="0"/>
              </a:spcBef>
              <a:spcAft>
                <a:spcPts val="0"/>
              </a:spcAft>
              <a:buSzPts val="5600"/>
              <a:buNone/>
            </a:pPr>
            <a:r>
              <a:t/>
            </a:r>
            <a:endParaRPr>
              <a:latin typeface="Google Sans"/>
              <a:ea typeface="Google Sans"/>
              <a:cs typeface="Google Sans"/>
              <a:sym typeface="Google Sans"/>
            </a:endParaRPr>
          </a:p>
        </p:txBody>
      </p:sp>
      <p:sp>
        <p:nvSpPr>
          <p:cNvPr id="307" name="Google Shape;307;p56"/>
          <p:cNvSpPr txBox="1"/>
          <p:nvPr>
            <p:ph idx="2" type="title"/>
          </p:nvPr>
        </p:nvSpPr>
        <p:spPr>
          <a:xfrm>
            <a:off x="546350" y="395600"/>
            <a:ext cx="7120800" cy="652800"/>
          </a:xfrm>
          <a:prstGeom prst="rect">
            <a:avLst/>
          </a:prstGeom>
          <a:noFill/>
          <a:ln>
            <a:noFill/>
          </a:ln>
        </p:spPr>
        <p:txBody>
          <a:bodyPr anchorCtr="0" anchor="t" bIns="182850" lIns="182850" spcFirstLastPara="1" rIns="182850" wrap="square" tIns="182850">
            <a:noAutofit/>
          </a:bodyPr>
          <a:lstStyle/>
          <a:p>
            <a:pPr indent="0" lvl="0" marL="0" rtl="0" algn="l">
              <a:lnSpc>
                <a:spcPct val="100000"/>
              </a:lnSpc>
              <a:spcBef>
                <a:spcPts val="0"/>
              </a:spcBef>
              <a:spcAft>
                <a:spcPts val="0"/>
              </a:spcAft>
              <a:buSzPts val="5600"/>
              <a:buNone/>
            </a:pPr>
            <a:r>
              <a:rPr lang="en">
                <a:latin typeface="Google Sans"/>
                <a:ea typeface="Google Sans"/>
                <a:cs typeface="Google Sans"/>
                <a:sym typeface="Google Sans"/>
              </a:rPr>
              <a:t>Giải thích 2</a:t>
            </a:r>
            <a:endParaRPr sz="2000">
              <a:solidFill>
                <a:srgbClr val="FFFFFF"/>
              </a:solidFill>
              <a:latin typeface="Google Sans"/>
              <a:ea typeface="Google Sans"/>
              <a:cs typeface="Google Sans"/>
              <a:sym typeface="Google Sans"/>
            </a:endParaRPr>
          </a:p>
        </p:txBody>
      </p:sp>
      <p:pic>
        <p:nvPicPr>
          <p:cNvPr id="308" name="Google Shape;308;p56"/>
          <p:cNvPicPr preferRelativeResize="0"/>
          <p:nvPr/>
        </p:nvPicPr>
        <p:blipFill>
          <a:blip r:embed="rId3">
            <a:alphaModFix/>
          </a:blip>
          <a:stretch>
            <a:fillRect/>
          </a:stretch>
        </p:blipFill>
        <p:spPr>
          <a:xfrm>
            <a:off x="15063827" y="9013622"/>
            <a:ext cx="688799" cy="797252"/>
          </a:xfrm>
          <a:prstGeom prst="rect">
            <a:avLst/>
          </a:prstGeom>
          <a:noFill/>
          <a:ln>
            <a:noFill/>
          </a:ln>
        </p:spPr>
      </p:pic>
      <p:pic>
        <p:nvPicPr>
          <p:cNvPr id="309" name="Google Shape;309;p56"/>
          <p:cNvPicPr preferRelativeResize="0"/>
          <p:nvPr/>
        </p:nvPicPr>
        <p:blipFill>
          <a:blip r:embed="rId4">
            <a:alphaModFix/>
          </a:blip>
          <a:stretch>
            <a:fillRect/>
          </a:stretch>
        </p:blipFill>
        <p:spPr>
          <a:xfrm>
            <a:off x="16158400" y="9329723"/>
            <a:ext cx="1532447" cy="48112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